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D50D-BD80-418C-BCFD-5DF13A2D5719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E67B3-3EBE-4BE1-906A-B603EC68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91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D50D-BD80-418C-BCFD-5DF13A2D5719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E67B3-3EBE-4BE1-906A-B603EC68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595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D50D-BD80-418C-BCFD-5DF13A2D5719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E67B3-3EBE-4BE1-906A-B603EC68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562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D50D-BD80-418C-BCFD-5DF13A2D5719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E67B3-3EBE-4BE1-906A-B603EC68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9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D50D-BD80-418C-BCFD-5DF13A2D5719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E67B3-3EBE-4BE1-906A-B603EC68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68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D50D-BD80-418C-BCFD-5DF13A2D5719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E67B3-3EBE-4BE1-906A-B603EC68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556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D50D-BD80-418C-BCFD-5DF13A2D5719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E67B3-3EBE-4BE1-906A-B603EC68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738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D50D-BD80-418C-BCFD-5DF13A2D5719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E67B3-3EBE-4BE1-906A-B603EC68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4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D50D-BD80-418C-BCFD-5DF13A2D5719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E67B3-3EBE-4BE1-906A-B603EC68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001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D50D-BD80-418C-BCFD-5DF13A2D5719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E67B3-3EBE-4BE1-906A-B603EC68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756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D50D-BD80-418C-BCFD-5DF13A2D5719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E67B3-3EBE-4BE1-906A-B603EC68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49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DD50D-BD80-418C-BCFD-5DF13A2D5719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E67B3-3EBE-4BE1-906A-B603EC68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33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G" sz="4400" b="1" dirty="0" smtClean="0"/>
              <a:t>GRANTS MANAGEMENT SYSTEM PEER TO PEER LEARNING MEETING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G" dirty="0" smtClean="0"/>
              <a:t>FLORENCE AGWANG- UGANDA </a:t>
            </a:r>
          </a:p>
          <a:p>
            <a:r>
              <a:rPr lang="en-UG" dirty="0" smtClean="0"/>
              <a:t>7/05/2025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798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G" b="1" dirty="0" smtClean="0"/>
              <a:t>BACKGROUND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r>
              <a:rPr lang="en-UG" dirty="0" smtClean="0"/>
              <a:t>ard copies</a:t>
            </a:r>
          </a:p>
          <a:p>
            <a:r>
              <a:rPr lang="en-US" dirty="0" smtClean="0"/>
              <a:t>E</a:t>
            </a:r>
            <a:r>
              <a:rPr lang="en-UG" dirty="0" smtClean="0"/>
              <a:t>mails submission</a:t>
            </a:r>
          </a:p>
          <a:p>
            <a:r>
              <a:rPr lang="en-US" dirty="0" smtClean="0"/>
              <a:t>G</a:t>
            </a:r>
            <a:r>
              <a:rPr lang="en-UG" dirty="0" smtClean="0"/>
              <a:t>oogle docs</a:t>
            </a:r>
          </a:p>
          <a:p>
            <a:r>
              <a:rPr lang="en-UG" dirty="0" smtClean="0"/>
              <a:t>Grants management system  currently in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995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G" b="1" dirty="0" smtClean="0"/>
              <a:t>ACHIEVEMENTS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en-UG" dirty="0" smtClean="0"/>
              <a:t>un </a:t>
            </a:r>
            <a:r>
              <a:rPr lang="en-UG" dirty="0" smtClean="0"/>
              <a:t>Two</a:t>
            </a:r>
            <a:r>
              <a:rPr lang="en-UG" dirty="0" smtClean="0"/>
              <a:t> </a:t>
            </a:r>
            <a:r>
              <a:rPr lang="en-UG" dirty="0" smtClean="0"/>
              <a:t>calls with the system </a:t>
            </a:r>
            <a:r>
              <a:rPr lang="en-UG" dirty="0" smtClean="0"/>
              <a:t>sucessfully</a:t>
            </a:r>
            <a:endParaRPr lang="en-UG" dirty="0" smtClean="0"/>
          </a:p>
          <a:p>
            <a:r>
              <a:rPr lang="en-US" dirty="0" smtClean="0"/>
              <a:t>T</a:t>
            </a:r>
            <a:r>
              <a:rPr lang="en-UG" dirty="0" smtClean="0"/>
              <a:t>he third one being a collaborative call with NRF </a:t>
            </a:r>
            <a:r>
              <a:rPr lang="en-UG" dirty="0" smtClean="0"/>
              <a:t>Kenya</a:t>
            </a:r>
          </a:p>
          <a:p>
            <a:r>
              <a:rPr lang="en-UG" dirty="0" smtClean="0"/>
              <a:t>Analytics filtered by calls</a:t>
            </a:r>
          </a:p>
          <a:p>
            <a:r>
              <a:rPr lang="en-US" dirty="0" smtClean="0"/>
              <a:t>D</a:t>
            </a:r>
            <a:r>
              <a:rPr lang="en-UG" dirty="0" smtClean="0"/>
              <a:t>ata requests for example the completeness check by gender</a:t>
            </a:r>
            <a:endParaRPr lang="en-U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046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G" b="1" dirty="0" smtClean="0"/>
              <a:t>CHALLENGES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lang="en-UG" dirty="0" smtClean="0"/>
              <a:t>he  full adoption of the system especially for reporting by the grantees is still not forthcoming</a:t>
            </a:r>
          </a:p>
          <a:p>
            <a:r>
              <a:rPr lang="en-US" dirty="0" smtClean="0"/>
              <a:t>T</a:t>
            </a:r>
            <a:r>
              <a:rPr lang="en-UG" dirty="0" smtClean="0"/>
              <a:t>he application process using the system </a:t>
            </a:r>
            <a:r>
              <a:rPr lang="en-UG" dirty="0" smtClean="0"/>
              <a:t>for the applicants is something they are not used to.not achieved any of our deadlines.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857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G" sz="4800" b="1" dirty="0" smtClean="0"/>
              <a:t>PROGRESS AND WAY FORWARD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G" dirty="0" smtClean="0"/>
              <a:t>Harmonised all the council systems into one stop centre(NRIMS)</a:t>
            </a:r>
          </a:p>
          <a:p>
            <a:endParaRPr lang="en-UG" dirty="0" smtClean="0"/>
          </a:p>
          <a:p>
            <a:r>
              <a:rPr lang="en-UG" dirty="0" smtClean="0"/>
              <a:t>Have all the grants received </a:t>
            </a:r>
            <a:r>
              <a:rPr lang="en-UG" dirty="0" smtClean="0"/>
              <a:t>by UNCST managed </a:t>
            </a:r>
            <a:r>
              <a:rPr lang="en-UG" dirty="0" smtClean="0"/>
              <a:t>within the system</a:t>
            </a:r>
          </a:p>
          <a:p>
            <a:endParaRPr lang="en-US" dirty="0"/>
          </a:p>
        </p:txBody>
      </p:sp>
      <p:sp>
        <p:nvSpPr>
          <p:cNvPr id="4" name="AutoShape 2" descr="blob:https://web.whatsapp.com/cdc73e95-bd6b-4fb3-b22a-2def3a39a36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blob:https://web.whatsapp.com/cdc73e95-bd6b-4fb3-b22a-2def3a39a361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79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G" b="1" dirty="0" smtClean="0"/>
              <a:t>Conclusion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</a:t>
            </a:r>
            <a:r>
              <a:rPr lang="en-UG" dirty="0" smtClean="0"/>
              <a:t>row the system,  with the system and into the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90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142</Words>
  <Application>Microsoft Office PowerPoint</Application>
  <PresentationFormat>Widescreen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GRANTS MANAGEMENT SYSTEM PEER TO PEER LEARNING MEETING</vt:lpstr>
      <vt:lpstr>BACKGROUND</vt:lpstr>
      <vt:lpstr>ACHIEVEMENTS</vt:lpstr>
      <vt:lpstr>CHALLENGES</vt:lpstr>
      <vt:lpstr>PROGRESS AND WAY FORWARD</vt:lpstr>
      <vt:lpstr>Conclusion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Florence Agwang</dc:creator>
  <cp:lastModifiedBy>Florence Agwang</cp:lastModifiedBy>
  <cp:revision>11</cp:revision>
  <dcterms:created xsi:type="dcterms:W3CDTF">2025-05-05T07:28:35Z</dcterms:created>
  <dcterms:modified xsi:type="dcterms:W3CDTF">2025-05-07T08:22:46Z</dcterms:modified>
</cp:coreProperties>
</file>