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61" r:id="rId5"/>
    <p:sldId id="259" r:id="rId6"/>
    <p:sldId id="263" r:id="rId7"/>
    <p:sldId id="264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951"/>
    <a:srgbClr val="F7931F"/>
    <a:srgbClr val="C13018"/>
    <a:srgbClr val="F15F47"/>
    <a:srgbClr val="805AAB"/>
    <a:srgbClr val="3AC6E1"/>
    <a:srgbClr val="6EA56C"/>
    <a:srgbClr val="FBA91E"/>
    <a:srgbClr val="C7C8CA"/>
    <a:srgbClr val="93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94795"/>
  </p:normalViewPr>
  <p:slideViewPr>
    <p:cSldViewPr snapToGrid="0" showGuides="1">
      <p:cViewPr varScale="1">
        <p:scale>
          <a:sx n="60" d="100"/>
          <a:sy n="60" d="100"/>
        </p:scale>
        <p:origin x="2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8ABA8-B7C6-6A44-BBA5-FDC8E548B9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8FA5-B80F-2D41-9309-8B7366D9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1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F561-1D85-8743-DCAF-2DBA343FC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D5FC4-D81D-5DC7-A9F8-D53686A9F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DA434-83AC-565C-6FEC-F6FCD8318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528D6-EC2A-D7FA-8A39-C044CADA8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7139-EC6B-7B2F-AA4F-B1179085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1BC55-7B31-5C79-3C89-4C5411BFD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AE323-C626-DF92-6E30-EC4C80C35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C434-5E47-A3D6-588A-F82816957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E26E-E2BF-0A45-C65D-EA1ADBD7F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01CB5-AD77-3742-7A40-A040D411C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08CFE-1F7A-8BD9-AA74-0187E8966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C08B3-CD49-1CB5-7452-132200CF2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F6D2C-373A-7633-94AC-23CC7D68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0137F-2EC6-4F08-19A6-D9C1F9AA1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F253D-6A98-6CE0-4D6A-2321E4F90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7D95B-E921-6F8A-80BC-3E523129E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00F4-B66A-40DD-69AA-8E8537631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0EEA7-E3B0-F936-664A-A68366724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22C54-6216-D4EE-7C4B-F2118856C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DFCE-7D47-116E-E3E7-87BF8D708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8FA5-B80F-2D41-9309-8B7366D909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97C9-5EC7-8D01-5FEA-6B3A9B2A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A34CC-67C0-44E3-731E-621554F6A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E52E2-B433-D572-2A23-790641B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D94E-7F5E-A152-90DB-470FDC4D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17682-7C7F-F00E-7CD9-33C4BB13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DDBB-449F-B0AD-DB89-32DAD1F2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7735-938F-3DE0-FD4E-E67B4E1DF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237E6-BC46-7710-6399-962F957F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AA6C-407A-DDE3-2183-5612BB2C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4026-993B-56CB-F86F-AD656EA4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1ABBB-9F72-FCBE-FD37-BE7B8DA89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9498D-24D7-B8E4-7798-E965234E9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B19E7-1E44-E237-8719-4A7B2DC5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B71B8-7390-D1B7-E2F0-9D925885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41055-642B-24DA-DD61-F6B92081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DD45-6AAB-CC8D-1C49-F53DE2EF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92CC-1546-CE69-00BB-7496CA45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B623-71B1-47F4-17B1-CAD62097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C6192-B201-73AC-F8D1-D9252D43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F71E-9F14-E3F4-9F37-A125CF32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D1BD-35B4-93DE-BC77-65F5E6D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64347-C00B-4C4D-4F41-2A4A358F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64B7C-E7E1-6A6E-C527-2F216706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A3D6-B3D4-682F-520B-5F5CD042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88E6-B8C8-E541-FC71-0B6391CB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A749-D696-BF08-1D69-C4593C73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5C0E-652B-53A1-FDE5-A30F4EFB0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B515D-7CAD-54BB-42B9-10A08547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1FD53-EDEE-4ECB-1DB8-221321EC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B7B22-B7C2-7A6C-E74D-27E3E70C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6A459-83B3-6E76-6031-90FB5E9C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FD11-9D87-C91E-FBD5-E1ADE057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7600D-2115-B55F-3FA7-0B738F083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B5A3-77F2-84A7-B391-0E7C20C7F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EBB17-4B04-96B5-E5F2-AFB3ACDB6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D5F8E-5364-1E3C-8341-7211E0FAF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77BE4-1E9E-E334-B187-24BE1745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3A8F3-161D-611D-ADB0-3F80E0A5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E8AD2-6BED-D81E-2272-101B136E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0CF9-9029-BDF7-0B2A-FA93E4E5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F98A2-30F0-3511-FAFB-F996F6C0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5FBF4-88EB-84A7-7703-8993052F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1E281-60EF-66B7-B0A9-80A384B3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2C6E8-1A87-433D-3D91-BB9489CB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72D8C-292A-39EA-1FBC-DE23FC77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0EC72-67C1-1D8E-B25D-8DA75AED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40C6-068C-581B-FCAB-89ECDCD6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0055-7F25-4B21-0BD6-B2BF5AEA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36AFB-E737-626A-FF45-B0541252D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BC72D-7EB4-B8D1-EB3E-53218334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B32B0-95A1-85D4-DDD4-83A746EC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D639A-9BD0-FAAD-6C5B-B4BE119B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4643-927C-482C-90E3-DF7B9953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166AD-952D-F6DA-E566-146DDCD16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F7FB7-AA89-39B6-A8EC-07950EF49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E7C5-D183-2D1B-1877-30C25A43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7BB6A-57B4-CB44-1D42-C793275D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E3D6A-5C9A-C671-8228-3A9F9B3D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02321-F8BB-8A6F-BDCE-F7896F35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7C180-2ED3-7620-6E8D-1C2D58C96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170A-3C2F-E87A-07C1-7BF152349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D442-6807-8A49-A862-06EC6DB9E4F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62999-00BF-8B30-948D-5314ACC27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CD09-8B1A-6B0C-9547-CECAB4157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80C2-5205-D04F-97C1-A93F3F24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C86604-B7FA-6FF6-056A-A855DBA4D671}"/>
              </a:ext>
            </a:extLst>
          </p:cNvPr>
          <p:cNvSpPr/>
          <p:nvPr/>
        </p:nvSpPr>
        <p:spPr>
          <a:xfrm>
            <a:off x="0" y="4626159"/>
            <a:ext cx="12192000" cy="675503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3D376-3D79-3F19-E251-BD675E7F7EF0}"/>
              </a:ext>
            </a:extLst>
          </p:cNvPr>
          <p:cNvSpPr/>
          <p:nvPr/>
        </p:nvSpPr>
        <p:spPr>
          <a:xfrm>
            <a:off x="1" y="2467202"/>
            <a:ext cx="12192000" cy="2158957"/>
          </a:xfrm>
          <a:prstGeom prst="rect">
            <a:avLst/>
          </a:prstGeom>
          <a:solidFill>
            <a:srgbClr val="C7C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82B97-D11A-04BC-9380-56BD895ED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7201"/>
            <a:ext cx="9144000" cy="1483455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MEST Online Grants Management System (OGMS)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9FAA6-9FA6-FA82-E2CD-8F9168A04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2012"/>
            <a:ext cx="9144000" cy="58965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and Recommendations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FC074-B5CC-E8CA-704F-E119F757783F}"/>
              </a:ext>
            </a:extLst>
          </p:cNvPr>
          <p:cNvSpPr/>
          <p:nvPr/>
        </p:nvSpPr>
        <p:spPr>
          <a:xfrm>
            <a:off x="3968750" y="-1184833"/>
            <a:ext cx="1087395" cy="1087395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A9023-8CF1-C350-43DA-620B49C5B31B}"/>
              </a:ext>
            </a:extLst>
          </p:cNvPr>
          <p:cNvSpPr/>
          <p:nvPr/>
        </p:nvSpPr>
        <p:spPr>
          <a:xfrm>
            <a:off x="5814026" y="-1184833"/>
            <a:ext cx="1087395" cy="1087395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46A32-A796-E6AC-C6F0-579DC884D7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91" b="15491"/>
          <a:stretch/>
        </p:blipFill>
        <p:spPr>
          <a:xfrm>
            <a:off x="555664" y="5659488"/>
            <a:ext cx="11080671" cy="900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CC0BEB-E227-1BE0-8B53-74A6988D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55121"/>
            <a:ext cx="6248400" cy="1739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10298-6756-F6B8-F48F-5DC48DE58C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1459" y="2612663"/>
            <a:ext cx="1632674" cy="16326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FD14CD1-EF2D-7214-34A5-BB810D142E02}"/>
              </a:ext>
            </a:extLst>
          </p:cNvPr>
          <p:cNvGrpSpPr/>
          <p:nvPr/>
        </p:nvGrpSpPr>
        <p:grpSpPr>
          <a:xfrm>
            <a:off x="179430" y="8868639"/>
            <a:ext cx="3521882" cy="3142214"/>
            <a:chOff x="457200" y="2514600"/>
            <a:chExt cx="1600200" cy="2171700"/>
          </a:xfrm>
        </p:grpSpPr>
        <p:sp>
          <p:nvSpPr>
            <p:cNvPr id="16" name="Rounded Rectangle 1">
              <a:extLst>
                <a:ext uri="{FF2B5EF4-FFF2-40B4-BE49-F238E27FC236}">
                  <a16:creationId xmlns:a16="http://schemas.microsoft.com/office/drawing/2014/main" id="{CC57DBB4-6B63-560D-9CA9-948C60D36076}"/>
                </a:ext>
              </a:extLst>
            </p:cNvPr>
            <p:cNvSpPr/>
            <p:nvPr/>
          </p:nvSpPr>
          <p:spPr>
            <a:xfrm>
              <a:off x="4572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1600200" y="457200"/>
                  </a:moveTo>
                  <a:lnTo>
                    <a:pt x="0" y="457200"/>
                  </a:ln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close/>
                  <a:moveTo>
                    <a:pt x="1600200" y="1943100"/>
                  </a:moveTo>
                  <a:lnTo>
                    <a:pt x="0" y="194310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  <a:moveTo>
                    <a:pt x="0" y="1943100"/>
                  </a:moveTo>
                  <a:lnTo>
                    <a:pt x="1600200" y="1943100"/>
                  </a:ln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222BD9CD-1033-0E62-52B8-4D3CE49ADB24}"/>
                </a:ext>
              </a:extLst>
            </p:cNvPr>
            <p:cNvSpPr/>
            <p:nvPr/>
          </p:nvSpPr>
          <p:spPr>
            <a:xfrm>
              <a:off x="4572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0" y="457200"/>
                  </a:move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lnTo>
                    <a:pt x="1600200" y="457200"/>
                  </a:lnTo>
                  <a:moveTo>
                    <a:pt x="1600200" y="457200"/>
                  </a:moveTo>
                  <a:lnTo>
                    <a:pt x="1600200" y="1943100"/>
                  </a:lnTo>
                  <a:moveTo>
                    <a:pt x="0" y="1943100"/>
                  </a:moveTo>
                  <a:lnTo>
                    <a:pt x="0" y="457200"/>
                  </a:lnTo>
                  <a:moveTo>
                    <a:pt x="1600200" y="1943100"/>
                  </a:move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lnTo>
                    <a:pt x="0" y="19431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162EF7-8C17-E57F-D962-1555C5E743E9}"/>
              </a:ext>
            </a:extLst>
          </p:cNvPr>
          <p:cNvGrpSpPr/>
          <p:nvPr/>
        </p:nvGrpSpPr>
        <p:grpSpPr>
          <a:xfrm>
            <a:off x="4203676" y="8878323"/>
            <a:ext cx="3521882" cy="3142214"/>
            <a:chOff x="2286000" y="2514600"/>
            <a:chExt cx="1600200" cy="2171700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BAC27141-014D-C49F-F783-E14D84FAC73B}"/>
                </a:ext>
              </a:extLst>
            </p:cNvPr>
            <p:cNvSpPr/>
            <p:nvPr/>
          </p:nvSpPr>
          <p:spPr>
            <a:xfrm>
              <a:off x="22860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1600200" y="457200"/>
                  </a:moveTo>
                  <a:lnTo>
                    <a:pt x="0" y="457200"/>
                  </a:ln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close/>
                  <a:moveTo>
                    <a:pt x="1600200" y="1943100"/>
                  </a:moveTo>
                  <a:lnTo>
                    <a:pt x="0" y="194310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  <a:moveTo>
                    <a:pt x="0" y="1943100"/>
                  </a:moveTo>
                  <a:lnTo>
                    <a:pt x="1600200" y="1943100"/>
                  </a:ln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6220B06E-A5B3-4307-C70E-714C3D04AE06}"/>
                </a:ext>
              </a:extLst>
            </p:cNvPr>
            <p:cNvSpPr/>
            <p:nvPr/>
          </p:nvSpPr>
          <p:spPr>
            <a:xfrm>
              <a:off x="22860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0" y="457200"/>
                  </a:move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lnTo>
                    <a:pt x="1600200" y="457200"/>
                  </a:lnTo>
                  <a:moveTo>
                    <a:pt x="1600200" y="457200"/>
                  </a:moveTo>
                  <a:lnTo>
                    <a:pt x="1600200" y="1943100"/>
                  </a:lnTo>
                  <a:moveTo>
                    <a:pt x="0" y="1943100"/>
                  </a:moveTo>
                  <a:lnTo>
                    <a:pt x="0" y="457200"/>
                  </a:lnTo>
                  <a:moveTo>
                    <a:pt x="1600200" y="1943100"/>
                  </a:move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lnTo>
                    <a:pt x="0" y="19431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1E8245-9FEA-A116-056D-9A95A30D59BC}"/>
              </a:ext>
            </a:extLst>
          </p:cNvPr>
          <p:cNvGrpSpPr/>
          <p:nvPr/>
        </p:nvGrpSpPr>
        <p:grpSpPr>
          <a:xfrm>
            <a:off x="8114453" y="8886298"/>
            <a:ext cx="3521882" cy="3142214"/>
            <a:chOff x="4114800" y="2514600"/>
            <a:chExt cx="1600200" cy="2171700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0EF8C884-1472-BF9B-9C0E-40E78C8699BF}"/>
                </a:ext>
              </a:extLst>
            </p:cNvPr>
            <p:cNvSpPr/>
            <p:nvPr/>
          </p:nvSpPr>
          <p:spPr>
            <a:xfrm>
              <a:off x="41148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1600200" y="457200"/>
                  </a:moveTo>
                  <a:lnTo>
                    <a:pt x="0" y="457200"/>
                  </a:ln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close/>
                  <a:moveTo>
                    <a:pt x="1600200" y="1943100"/>
                  </a:moveTo>
                  <a:lnTo>
                    <a:pt x="0" y="194310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  <a:moveTo>
                    <a:pt x="0" y="1943100"/>
                  </a:moveTo>
                  <a:lnTo>
                    <a:pt x="1600200" y="1943100"/>
                  </a:ln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close/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33F04BD8-F63E-7B9C-566B-1033A37ADA6B}"/>
                </a:ext>
              </a:extLst>
            </p:cNvPr>
            <p:cNvSpPr/>
            <p:nvPr/>
          </p:nvSpPr>
          <p:spPr>
            <a:xfrm>
              <a:off x="41148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0" y="457200"/>
                  </a:move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lnTo>
                    <a:pt x="1600200" y="457200"/>
                  </a:lnTo>
                  <a:moveTo>
                    <a:pt x="1600200" y="457200"/>
                  </a:moveTo>
                  <a:lnTo>
                    <a:pt x="1600200" y="1943100"/>
                  </a:lnTo>
                  <a:moveTo>
                    <a:pt x="0" y="1943100"/>
                  </a:moveTo>
                  <a:lnTo>
                    <a:pt x="0" y="457200"/>
                  </a:lnTo>
                  <a:moveTo>
                    <a:pt x="1600200" y="1943100"/>
                  </a:move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lnTo>
                    <a:pt x="0" y="19431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B642B53-69A2-91BF-8F98-934052CEA2F0}"/>
              </a:ext>
            </a:extLst>
          </p:cNvPr>
          <p:cNvSpPr txBox="1"/>
          <p:nvPr/>
        </p:nvSpPr>
        <p:spPr>
          <a:xfrm>
            <a:off x="179430" y="9459636"/>
            <a:ext cx="349527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Roboto"/>
              </a:rPr>
              <a:t>Streamlined
Processes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E0119D-C216-42C0-F73C-913F848F905B}"/>
              </a:ext>
            </a:extLst>
          </p:cNvPr>
          <p:cNvSpPr txBox="1"/>
          <p:nvPr/>
        </p:nvSpPr>
        <p:spPr>
          <a:xfrm>
            <a:off x="4203676" y="9459636"/>
            <a:ext cx="350129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Roboto"/>
              </a:rPr>
              <a:t>Enhanced
Aspects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8474E1-10A5-36EE-7347-B244B241947D}"/>
              </a:ext>
            </a:extLst>
          </p:cNvPr>
          <p:cNvSpPr txBox="1"/>
          <p:nvPr/>
        </p:nvSpPr>
        <p:spPr>
          <a:xfrm>
            <a:off x="8154741" y="9459636"/>
            <a:ext cx="348159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Roboto"/>
              </a:rPr>
              <a:t>Research Call
Statistics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DC10A2-762E-0E5A-EF6B-5A38FA793A29}"/>
              </a:ext>
            </a:extLst>
          </p:cNvPr>
          <p:cNvSpPr txBox="1"/>
          <p:nvPr/>
        </p:nvSpPr>
        <p:spPr>
          <a:xfrm>
            <a:off x="179430" y="10366247"/>
            <a:ext cx="3495271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dirty="0">
                <a:solidFill>
                  <a:srgbClr val="FFFFFF"/>
                </a:solidFill>
                <a:latin typeface="Roboto"/>
              </a:rPr>
              <a:t>Improved proposal
submissions and
peer reviews. Project
monitoring made
easier.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E5D638-0486-793B-D69E-EB43D72E8F9A}"/>
              </a:ext>
            </a:extLst>
          </p:cNvPr>
          <p:cNvSpPr txBox="1"/>
          <p:nvPr/>
        </p:nvSpPr>
        <p:spPr>
          <a:xfrm>
            <a:off x="4203676" y="10366248"/>
            <a:ext cx="3521882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dirty="0">
                <a:solidFill>
                  <a:srgbClr val="FFFFFF"/>
                </a:solidFill>
                <a:latin typeface="Roboto"/>
              </a:rPr>
              <a:t>Increased efficiency,
transparency,
accessibility, and
collaboration within
program.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80192-3BC7-2A42-9F7E-9E55B7E68EE0}"/>
              </a:ext>
            </a:extLst>
          </p:cNvPr>
          <p:cNvSpPr txBox="1"/>
          <p:nvPr/>
        </p:nvSpPr>
        <p:spPr>
          <a:xfrm>
            <a:off x="8114453" y="10366249"/>
            <a:ext cx="3521881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dirty="0">
                <a:solidFill>
                  <a:srgbClr val="FFFFFF"/>
                </a:solidFill>
                <a:latin typeface="Roboto"/>
              </a:rPr>
              <a:t>Over 150
applications
received, showing
program reach.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12E7800E-3D62-A8F2-57D1-EB96E5BCFE9C}"/>
              </a:ext>
            </a:extLst>
          </p:cNvPr>
          <p:cNvSpPr/>
          <p:nvPr/>
        </p:nvSpPr>
        <p:spPr>
          <a:xfrm>
            <a:off x="1101525" y="7460619"/>
            <a:ext cx="1677692" cy="1267043"/>
          </a:xfrm>
          <a:custGeom>
            <a:avLst/>
            <a:gdLst/>
            <a:ahLst/>
            <a:cxnLst/>
            <a:rect l="0" t="0" r="0" b="0"/>
            <a:pathLst>
              <a:path w="1107281" h="1040606">
                <a:moveTo>
                  <a:pt x="250031" y="678656"/>
                </a:moveTo>
                <a:lnTo>
                  <a:pt x="250031" y="892968"/>
                </a:lnTo>
                <a:lnTo>
                  <a:pt x="35718" y="892968"/>
                </a:lnTo>
                <a:moveTo>
                  <a:pt x="892968" y="464343"/>
                </a:moveTo>
                <a:lnTo>
                  <a:pt x="892968" y="250031"/>
                </a:lnTo>
                <a:lnTo>
                  <a:pt x="1107281" y="250031"/>
                </a:lnTo>
                <a:moveTo>
                  <a:pt x="907256" y="250031"/>
                </a:moveTo>
                <a:cubicBezTo>
                  <a:pt x="988218" y="335756"/>
                  <a:pt x="1035843" y="445293"/>
                  <a:pt x="1035843" y="573881"/>
                </a:cubicBezTo>
                <a:cubicBezTo>
                  <a:pt x="1035843" y="831056"/>
                  <a:pt x="826293" y="1040606"/>
                  <a:pt x="569118" y="1040606"/>
                </a:cubicBezTo>
                <a:cubicBezTo>
                  <a:pt x="507206" y="1040606"/>
                  <a:pt x="445294" y="1026318"/>
                  <a:pt x="388144" y="1007268"/>
                </a:cubicBezTo>
                <a:moveTo>
                  <a:pt x="235743" y="892968"/>
                </a:moveTo>
                <a:cubicBezTo>
                  <a:pt x="154781" y="807243"/>
                  <a:pt x="107156" y="697706"/>
                  <a:pt x="107156" y="569118"/>
                </a:cubicBezTo>
                <a:cubicBezTo>
                  <a:pt x="107156" y="311944"/>
                  <a:pt x="316706" y="102394"/>
                  <a:pt x="573881" y="102394"/>
                </a:cubicBezTo>
                <a:cubicBezTo>
                  <a:pt x="635793" y="102394"/>
                  <a:pt x="697706" y="116682"/>
                  <a:pt x="754856" y="135732"/>
                </a:cubicBezTo>
                <a:moveTo>
                  <a:pt x="569118" y="550068"/>
                </a:moveTo>
                <a:cubicBezTo>
                  <a:pt x="555969" y="550068"/>
                  <a:pt x="545306" y="560731"/>
                  <a:pt x="545306" y="573881"/>
                </a:cubicBezTo>
                <a:cubicBezTo>
                  <a:pt x="545306" y="587035"/>
                  <a:pt x="555969" y="597693"/>
                  <a:pt x="569118" y="597693"/>
                </a:cubicBezTo>
                <a:moveTo>
                  <a:pt x="569113" y="597693"/>
                </a:moveTo>
                <a:cubicBezTo>
                  <a:pt x="582263" y="597693"/>
                  <a:pt x="592926" y="587035"/>
                  <a:pt x="592926" y="573881"/>
                </a:cubicBezTo>
                <a:cubicBezTo>
                  <a:pt x="592926" y="560731"/>
                  <a:pt x="582263" y="550068"/>
                  <a:pt x="569113" y="550068"/>
                </a:cubicBezTo>
                <a:moveTo>
                  <a:pt x="0" y="0"/>
                </a:moveTo>
                <a:moveTo>
                  <a:pt x="611981" y="373858"/>
                </a:moveTo>
                <a:lnTo>
                  <a:pt x="626268" y="421483"/>
                </a:lnTo>
                <a:cubicBezTo>
                  <a:pt x="631031" y="440533"/>
                  <a:pt x="650081" y="450058"/>
                  <a:pt x="664368" y="445296"/>
                </a:cubicBezTo>
                <a:lnTo>
                  <a:pt x="711993" y="435771"/>
                </a:lnTo>
                <a:cubicBezTo>
                  <a:pt x="754856" y="426246"/>
                  <a:pt x="783431" y="478631"/>
                  <a:pt x="754856" y="511968"/>
                </a:cubicBezTo>
                <a:lnTo>
                  <a:pt x="721518" y="550068"/>
                </a:lnTo>
                <a:cubicBezTo>
                  <a:pt x="707231" y="564356"/>
                  <a:pt x="707231" y="583406"/>
                  <a:pt x="721518" y="597693"/>
                </a:cubicBezTo>
                <a:lnTo>
                  <a:pt x="754856" y="635793"/>
                </a:lnTo>
                <a:cubicBezTo>
                  <a:pt x="783431" y="669131"/>
                  <a:pt x="754856" y="721518"/>
                  <a:pt x="711993" y="711993"/>
                </a:cubicBezTo>
                <a:lnTo>
                  <a:pt x="664368" y="702468"/>
                </a:lnTo>
                <a:cubicBezTo>
                  <a:pt x="645318" y="697706"/>
                  <a:pt x="631031" y="707231"/>
                  <a:pt x="626268" y="726281"/>
                </a:cubicBezTo>
                <a:lnTo>
                  <a:pt x="611981" y="773906"/>
                </a:lnTo>
                <a:cubicBezTo>
                  <a:pt x="597693" y="816768"/>
                  <a:pt x="540543" y="816768"/>
                  <a:pt x="526256" y="773906"/>
                </a:cubicBezTo>
                <a:lnTo>
                  <a:pt x="511968" y="726281"/>
                </a:lnTo>
                <a:cubicBezTo>
                  <a:pt x="507206" y="707231"/>
                  <a:pt x="488156" y="697706"/>
                  <a:pt x="473868" y="702468"/>
                </a:cubicBezTo>
                <a:lnTo>
                  <a:pt x="426243" y="711993"/>
                </a:lnTo>
                <a:cubicBezTo>
                  <a:pt x="383380" y="721518"/>
                  <a:pt x="354805" y="669131"/>
                  <a:pt x="383380" y="635793"/>
                </a:cubicBezTo>
                <a:lnTo>
                  <a:pt x="416718" y="597693"/>
                </a:lnTo>
                <a:cubicBezTo>
                  <a:pt x="431005" y="583406"/>
                  <a:pt x="431005" y="564356"/>
                  <a:pt x="416718" y="550068"/>
                </a:cubicBezTo>
                <a:lnTo>
                  <a:pt x="383380" y="511968"/>
                </a:lnTo>
                <a:cubicBezTo>
                  <a:pt x="354805" y="478631"/>
                  <a:pt x="383380" y="426246"/>
                  <a:pt x="426243" y="435771"/>
                </a:cubicBezTo>
                <a:lnTo>
                  <a:pt x="473868" y="445296"/>
                </a:lnTo>
                <a:cubicBezTo>
                  <a:pt x="492918" y="450058"/>
                  <a:pt x="507206" y="440533"/>
                  <a:pt x="511968" y="421483"/>
                </a:cubicBezTo>
                <a:lnTo>
                  <a:pt x="526256" y="373858"/>
                </a:lnTo>
                <a:cubicBezTo>
                  <a:pt x="540543" y="330996"/>
                  <a:pt x="602456" y="330996"/>
                  <a:pt x="611981" y="373858"/>
                </a:cubicBezTo>
                <a:close/>
              </a:path>
            </a:pathLst>
          </a:custGeom>
          <a:noFill/>
          <a:ln w="28575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1BAC2A86-41BF-CFA2-21DF-404059AA71BE}"/>
              </a:ext>
            </a:extLst>
          </p:cNvPr>
          <p:cNvSpPr/>
          <p:nvPr/>
        </p:nvSpPr>
        <p:spPr>
          <a:xfrm>
            <a:off x="5228670" y="7460619"/>
            <a:ext cx="1471894" cy="1333730"/>
          </a:xfrm>
          <a:custGeom>
            <a:avLst/>
            <a:gdLst/>
            <a:ahLst/>
            <a:cxnLst/>
            <a:rect l="0" t="0" r="0" b="0"/>
            <a:pathLst>
              <a:path w="971454" h="1095375">
                <a:moveTo>
                  <a:pt x="485727" y="194738"/>
                </a:moveTo>
                <a:lnTo>
                  <a:pt x="485727" y="378713"/>
                </a:lnTo>
                <a:moveTo>
                  <a:pt x="388381" y="97345"/>
                </a:moveTo>
                <a:cubicBezTo>
                  <a:pt x="388381" y="43583"/>
                  <a:pt x="431964" y="0"/>
                  <a:pt x="485727" y="0"/>
                </a:cubicBezTo>
                <a:cubicBezTo>
                  <a:pt x="539489" y="0"/>
                  <a:pt x="583072" y="43583"/>
                  <a:pt x="583072" y="97345"/>
                </a:cubicBezTo>
                <a:cubicBezTo>
                  <a:pt x="583072" y="151107"/>
                  <a:pt x="539489" y="194690"/>
                  <a:pt x="485727" y="194690"/>
                </a:cubicBezTo>
                <a:cubicBezTo>
                  <a:pt x="431964" y="194690"/>
                  <a:pt x="388381" y="151107"/>
                  <a:pt x="388381" y="97345"/>
                </a:cubicBezTo>
                <a:moveTo>
                  <a:pt x="303085" y="440817"/>
                </a:moveTo>
                <a:lnTo>
                  <a:pt x="181689" y="377285"/>
                </a:lnTo>
                <a:moveTo>
                  <a:pt x="0" y="328612"/>
                </a:moveTo>
                <a:cubicBezTo>
                  <a:pt x="0" y="274850"/>
                  <a:pt x="43583" y="231267"/>
                  <a:pt x="97345" y="231267"/>
                </a:cubicBezTo>
                <a:cubicBezTo>
                  <a:pt x="151107" y="231267"/>
                  <a:pt x="194691" y="274850"/>
                  <a:pt x="194691" y="328612"/>
                </a:cubicBezTo>
                <a:cubicBezTo>
                  <a:pt x="194691" y="382374"/>
                  <a:pt x="151107" y="425958"/>
                  <a:pt x="97345" y="425958"/>
                </a:cubicBezTo>
                <a:cubicBezTo>
                  <a:pt x="43583" y="425958"/>
                  <a:pt x="0" y="382374"/>
                  <a:pt x="0" y="328612"/>
                </a:cubicBezTo>
                <a:moveTo>
                  <a:pt x="668940" y="440531"/>
                </a:moveTo>
                <a:lnTo>
                  <a:pt x="789765" y="377285"/>
                </a:lnTo>
                <a:moveTo>
                  <a:pt x="776763" y="328612"/>
                </a:moveTo>
                <a:cubicBezTo>
                  <a:pt x="776763" y="274850"/>
                  <a:pt x="820346" y="231267"/>
                  <a:pt x="874109" y="231267"/>
                </a:cubicBezTo>
                <a:cubicBezTo>
                  <a:pt x="927871" y="231267"/>
                  <a:pt x="971454" y="274850"/>
                  <a:pt x="971454" y="328612"/>
                </a:cubicBezTo>
                <a:cubicBezTo>
                  <a:pt x="971454" y="382374"/>
                  <a:pt x="927871" y="425958"/>
                  <a:pt x="874109" y="425958"/>
                </a:cubicBezTo>
                <a:cubicBezTo>
                  <a:pt x="820346" y="425958"/>
                  <a:pt x="776763" y="382374"/>
                  <a:pt x="776763" y="328612"/>
                </a:cubicBezTo>
                <a:moveTo>
                  <a:pt x="485727" y="743854"/>
                </a:moveTo>
                <a:lnTo>
                  <a:pt x="485727" y="900636"/>
                </a:lnTo>
                <a:moveTo>
                  <a:pt x="388381" y="998029"/>
                </a:moveTo>
                <a:cubicBezTo>
                  <a:pt x="388381" y="944267"/>
                  <a:pt x="431964" y="900684"/>
                  <a:pt x="485727" y="900684"/>
                </a:cubicBezTo>
                <a:cubicBezTo>
                  <a:pt x="539489" y="900684"/>
                  <a:pt x="583072" y="944267"/>
                  <a:pt x="583072" y="998029"/>
                </a:cubicBezTo>
                <a:cubicBezTo>
                  <a:pt x="583072" y="1051791"/>
                  <a:pt x="539489" y="1095375"/>
                  <a:pt x="485727" y="1095375"/>
                </a:cubicBezTo>
                <a:cubicBezTo>
                  <a:pt x="431964" y="1095375"/>
                  <a:pt x="388381" y="1051791"/>
                  <a:pt x="388381" y="998029"/>
                </a:cubicBezTo>
                <a:moveTo>
                  <a:pt x="283845" y="667369"/>
                </a:moveTo>
                <a:lnTo>
                  <a:pt x="181689" y="720947"/>
                </a:lnTo>
                <a:moveTo>
                  <a:pt x="0" y="769620"/>
                </a:moveTo>
                <a:cubicBezTo>
                  <a:pt x="0" y="715857"/>
                  <a:pt x="43583" y="672274"/>
                  <a:pt x="97345" y="672274"/>
                </a:cubicBezTo>
                <a:cubicBezTo>
                  <a:pt x="151107" y="672274"/>
                  <a:pt x="194691" y="715857"/>
                  <a:pt x="194691" y="769620"/>
                </a:cubicBezTo>
                <a:cubicBezTo>
                  <a:pt x="194691" y="823382"/>
                  <a:pt x="151107" y="866965"/>
                  <a:pt x="97345" y="866965"/>
                </a:cubicBezTo>
                <a:cubicBezTo>
                  <a:pt x="43583" y="866965"/>
                  <a:pt x="0" y="823382"/>
                  <a:pt x="0" y="769620"/>
                </a:cubicBezTo>
                <a:moveTo>
                  <a:pt x="688181" y="667654"/>
                </a:moveTo>
                <a:lnTo>
                  <a:pt x="789765" y="720947"/>
                </a:lnTo>
                <a:moveTo>
                  <a:pt x="776763" y="769620"/>
                </a:moveTo>
                <a:cubicBezTo>
                  <a:pt x="776763" y="715857"/>
                  <a:pt x="820346" y="672274"/>
                  <a:pt x="874109" y="672274"/>
                </a:cubicBezTo>
                <a:cubicBezTo>
                  <a:pt x="927871" y="672274"/>
                  <a:pt x="971454" y="715857"/>
                  <a:pt x="971454" y="769620"/>
                </a:cubicBezTo>
                <a:cubicBezTo>
                  <a:pt x="971454" y="823382"/>
                  <a:pt x="927871" y="866965"/>
                  <a:pt x="874109" y="866965"/>
                </a:cubicBezTo>
                <a:cubicBezTo>
                  <a:pt x="820346" y="866965"/>
                  <a:pt x="776763" y="823382"/>
                  <a:pt x="776763" y="769620"/>
                </a:cubicBezTo>
                <a:moveTo>
                  <a:pt x="770953" y="539543"/>
                </a:moveTo>
                <a:cubicBezTo>
                  <a:pt x="780816" y="552377"/>
                  <a:pt x="780816" y="570238"/>
                  <a:pt x="770953" y="583072"/>
                </a:cubicBezTo>
                <a:cubicBezTo>
                  <a:pt x="734044" y="631507"/>
                  <a:pt x="632555" y="743854"/>
                  <a:pt x="486251" y="743854"/>
                </a:cubicBezTo>
                <a:cubicBezTo>
                  <a:pt x="339947" y="743854"/>
                  <a:pt x="238601" y="631459"/>
                  <a:pt x="201549" y="583025"/>
                </a:cubicBezTo>
                <a:cubicBezTo>
                  <a:pt x="191694" y="570206"/>
                  <a:pt x="191694" y="552362"/>
                  <a:pt x="201549" y="539543"/>
                </a:cubicBezTo>
                <a:cubicBezTo>
                  <a:pt x="238506" y="491108"/>
                  <a:pt x="339994" y="378713"/>
                  <a:pt x="486251" y="378713"/>
                </a:cubicBezTo>
                <a:cubicBezTo>
                  <a:pt x="632507" y="378713"/>
                  <a:pt x="733996" y="491156"/>
                  <a:pt x="770953" y="539543"/>
                </a:cubicBezTo>
                <a:close/>
                <a:moveTo>
                  <a:pt x="486203" y="475392"/>
                </a:moveTo>
                <a:cubicBezTo>
                  <a:pt x="438858" y="475392"/>
                  <a:pt x="400478" y="513773"/>
                  <a:pt x="400478" y="561117"/>
                </a:cubicBezTo>
                <a:cubicBezTo>
                  <a:pt x="400478" y="608462"/>
                  <a:pt x="438859" y="646842"/>
                  <a:pt x="486203" y="646842"/>
                </a:cubicBezTo>
                <a:cubicBezTo>
                  <a:pt x="533548" y="646842"/>
                  <a:pt x="571928" y="608462"/>
                  <a:pt x="571928" y="561117"/>
                </a:cubicBezTo>
                <a:cubicBezTo>
                  <a:pt x="571928" y="513773"/>
                  <a:pt x="533548" y="475392"/>
                  <a:pt x="486203" y="475392"/>
                </a:cubicBezTo>
              </a:path>
            </a:pathLst>
          </a:custGeom>
          <a:noFill/>
          <a:ln w="28575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18">
            <a:extLst>
              <a:ext uri="{FF2B5EF4-FFF2-40B4-BE49-F238E27FC236}">
                <a16:creationId xmlns:a16="http://schemas.microsoft.com/office/drawing/2014/main" id="{4A126311-5158-E9F7-31FA-8444945D960D}"/>
              </a:ext>
            </a:extLst>
          </p:cNvPr>
          <p:cNvSpPr/>
          <p:nvPr/>
        </p:nvSpPr>
        <p:spPr>
          <a:xfrm>
            <a:off x="9032804" y="7460619"/>
            <a:ext cx="1659653" cy="1333730"/>
          </a:xfrm>
          <a:custGeom>
            <a:avLst/>
            <a:gdLst/>
            <a:ahLst/>
            <a:cxnLst/>
            <a:rect l="0" t="0" r="0" b="0"/>
            <a:pathLst>
              <a:path w="1095375" h="1095375">
                <a:moveTo>
                  <a:pt x="0" y="1095375"/>
                </a:moveTo>
                <a:cubicBezTo>
                  <a:pt x="0" y="1016467"/>
                  <a:pt x="63967" y="952500"/>
                  <a:pt x="142875" y="952500"/>
                </a:cubicBezTo>
                <a:cubicBezTo>
                  <a:pt x="221782" y="952500"/>
                  <a:pt x="285750" y="1016467"/>
                  <a:pt x="285750" y="1095375"/>
                </a:cubicBezTo>
                <a:moveTo>
                  <a:pt x="47625" y="809625"/>
                </a:moveTo>
                <a:cubicBezTo>
                  <a:pt x="47625" y="757019"/>
                  <a:pt x="90269" y="714375"/>
                  <a:pt x="142875" y="714375"/>
                </a:cubicBezTo>
                <a:cubicBezTo>
                  <a:pt x="195480" y="714375"/>
                  <a:pt x="238125" y="757019"/>
                  <a:pt x="238125" y="809625"/>
                </a:cubicBezTo>
                <a:cubicBezTo>
                  <a:pt x="238125" y="862230"/>
                  <a:pt x="195480" y="904875"/>
                  <a:pt x="142875" y="904875"/>
                </a:cubicBezTo>
                <a:cubicBezTo>
                  <a:pt x="90269" y="904875"/>
                  <a:pt x="47625" y="862230"/>
                  <a:pt x="47625" y="809625"/>
                </a:cubicBezTo>
                <a:moveTo>
                  <a:pt x="404812" y="1095375"/>
                </a:moveTo>
                <a:cubicBezTo>
                  <a:pt x="404812" y="1016467"/>
                  <a:pt x="468779" y="952500"/>
                  <a:pt x="547687" y="952500"/>
                </a:cubicBezTo>
                <a:cubicBezTo>
                  <a:pt x="626595" y="952500"/>
                  <a:pt x="690562" y="1016467"/>
                  <a:pt x="690562" y="1095375"/>
                </a:cubicBezTo>
                <a:moveTo>
                  <a:pt x="809625" y="1095375"/>
                </a:moveTo>
                <a:cubicBezTo>
                  <a:pt x="809625" y="1016467"/>
                  <a:pt x="873592" y="952500"/>
                  <a:pt x="952500" y="952500"/>
                </a:cubicBezTo>
                <a:cubicBezTo>
                  <a:pt x="1031407" y="952500"/>
                  <a:pt x="1095375" y="1016467"/>
                  <a:pt x="1095375" y="1095375"/>
                </a:cubicBezTo>
                <a:moveTo>
                  <a:pt x="452437" y="809625"/>
                </a:moveTo>
                <a:cubicBezTo>
                  <a:pt x="452437" y="757019"/>
                  <a:pt x="495082" y="714375"/>
                  <a:pt x="547687" y="714375"/>
                </a:cubicBezTo>
                <a:cubicBezTo>
                  <a:pt x="600292" y="714375"/>
                  <a:pt x="642937" y="757019"/>
                  <a:pt x="642937" y="809625"/>
                </a:cubicBezTo>
                <a:cubicBezTo>
                  <a:pt x="642937" y="862230"/>
                  <a:pt x="600292" y="904875"/>
                  <a:pt x="547687" y="904875"/>
                </a:cubicBezTo>
                <a:cubicBezTo>
                  <a:pt x="495082" y="904875"/>
                  <a:pt x="452437" y="862230"/>
                  <a:pt x="452437" y="809625"/>
                </a:cubicBezTo>
                <a:moveTo>
                  <a:pt x="857250" y="809625"/>
                </a:moveTo>
                <a:cubicBezTo>
                  <a:pt x="857250" y="757019"/>
                  <a:pt x="899894" y="714375"/>
                  <a:pt x="952500" y="714375"/>
                </a:cubicBezTo>
                <a:cubicBezTo>
                  <a:pt x="1005105" y="714375"/>
                  <a:pt x="1047750" y="757019"/>
                  <a:pt x="1047750" y="809625"/>
                </a:cubicBezTo>
                <a:cubicBezTo>
                  <a:pt x="1047750" y="862230"/>
                  <a:pt x="1005105" y="904875"/>
                  <a:pt x="952500" y="904875"/>
                </a:cubicBezTo>
                <a:cubicBezTo>
                  <a:pt x="899894" y="904875"/>
                  <a:pt x="857250" y="862230"/>
                  <a:pt x="857250" y="809625"/>
                </a:cubicBezTo>
                <a:moveTo>
                  <a:pt x="47625" y="595312"/>
                </a:moveTo>
                <a:lnTo>
                  <a:pt x="47625" y="333375"/>
                </a:lnTo>
                <a:lnTo>
                  <a:pt x="238125" y="333375"/>
                </a:lnTo>
                <a:lnTo>
                  <a:pt x="238125" y="595312"/>
                </a:lnTo>
                <a:moveTo>
                  <a:pt x="452437" y="595312"/>
                </a:moveTo>
                <a:lnTo>
                  <a:pt x="452437" y="0"/>
                </a:lnTo>
                <a:lnTo>
                  <a:pt x="642937" y="0"/>
                </a:lnTo>
                <a:lnTo>
                  <a:pt x="642937" y="595312"/>
                </a:lnTo>
                <a:moveTo>
                  <a:pt x="857250" y="595312"/>
                </a:moveTo>
                <a:lnTo>
                  <a:pt x="857250" y="238125"/>
                </a:lnTo>
                <a:lnTo>
                  <a:pt x="1047750" y="238125"/>
                </a:lnTo>
                <a:lnTo>
                  <a:pt x="1047750" y="595312"/>
                </a:lnTo>
                <a:moveTo>
                  <a:pt x="1095375" y="595312"/>
                </a:moveTo>
                <a:lnTo>
                  <a:pt x="0" y="595312"/>
                </a:lnTo>
              </a:path>
            </a:pathLst>
          </a:custGeom>
          <a:noFill/>
          <a:ln w="28575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34C1C-0F2D-BC8F-2D4A-414423E77F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07867" y="2612663"/>
            <a:ext cx="1632674" cy="16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9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03357-5570-E5EF-928C-6A8940A1A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080036F6-57DE-C000-8B2B-5F9CBAC6B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A26054-6EAF-F9CC-DDD8-44A78F6D720B}"/>
              </a:ext>
            </a:extLst>
          </p:cNvPr>
          <p:cNvSpPr/>
          <p:nvPr/>
        </p:nvSpPr>
        <p:spPr>
          <a:xfrm>
            <a:off x="0" y="-16538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6FA14AA-37B5-420A-8325-2C00D59BF255}"/>
              </a:ext>
            </a:extLst>
          </p:cNvPr>
          <p:cNvSpPr txBox="1">
            <a:spLocks/>
          </p:cNvSpPr>
          <p:nvPr/>
        </p:nvSpPr>
        <p:spPr>
          <a:xfrm>
            <a:off x="78292" y="-13480"/>
            <a:ext cx="2899934" cy="58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6C2455-5FCC-E303-52C8-A85E94F13764}"/>
              </a:ext>
            </a:extLst>
          </p:cNvPr>
          <p:cNvGrpSpPr/>
          <p:nvPr/>
        </p:nvGrpSpPr>
        <p:grpSpPr>
          <a:xfrm>
            <a:off x="-9073538" y="1356185"/>
            <a:ext cx="3539888" cy="619737"/>
            <a:chOff x="474371" y="983623"/>
            <a:chExt cx="2595092" cy="502276"/>
          </a:xfrm>
        </p:grpSpPr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AB284AC4-E031-A67B-1DB9-6D5A177D0845}"/>
                </a:ext>
              </a:extLst>
            </p:cNvPr>
            <p:cNvSpPr/>
            <p:nvPr/>
          </p:nvSpPr>
          <p:spPr>
            <a:xfrm>
              <a:off x="474371" y="983623"/>
              <a:ext cx="2595092" cy="502276"/>
            </a:xfrm>
            <a:custGeom>
              <a:avLst/>
              <a:gdLst/>
              <a:ahLst/>
              <a:cxnLst/>
              <a:rect l="0" t="0" r="0" b="0"/>
              <a:pathLst>
                <a:path w="2595092" h="502276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418563"/>
                  </a:lnTo>
                  <a:cubicBezTo>
                    <a:pt x="2595092" y="418563"/>
                    <a:pt x="2595092" y="502276"/>
                    <a:pt x="2511380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24FC7587-07E5-B841-FCEF-96ECE3974EA7}"/>
                </a:ext>
              </a:extLst>
            </p:cNvPr>
            <p:cNvSpPr/>
            <p:nvPr/>
          </p:nvSpPr>
          <p:spPr>
            <a:xfrm>
              <a:off x="474371" y="983623"/>
              <a:ext cx="2595092" cy="502276"/>
            </a:xfrm>
            <a:custGeom>
              <a:avLst/>
              <a:gdLst/>
              <a:ahLst/>
              <a:cxnLst/>
              <a:rect l="0" t="0" r="0" b="0"/>
              <a:pathLst>
                <a:path w="2595092" h="502276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418563"/>
                  </a:lnTo>
                  <a:cubicBezTo>
                    <a:pt x="2595092" y="418563"/>
                    <a:pt x="2595092" y="502276"/>
                    <a:pt x="2511380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73FE82-BB6F-EBCD-F296-C1076200E863}"/>
              </a:ext>
            </a:extLst>
          </p:cNvPr>
          <p:cNvGrpSpPr/>
          <p:nvPr/>
        </p:nvGrpSpPr>
        <p:grpSpPr>
          <a:xfrm>
            <a:off x="-6694581" y="6133324"/>
            <a:ext cx="3311508" cy="619737"/>
            <a:chOff x="2218385" y="4855334"/>
            <a:chExt cx="2427667" cy="502276"/>
          </a:xfrm>
        </p:grpSpPr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E22E4587-96C4-2EF7-B39E-AB97F4524B62}"/>
                </a:ext>
              </a:extLst>
            </p:cNvPr>
            <p:cNvSpPr/>
            <p:nvPr/>
          </p:nvSpPr>
          <p:spPr>
            <a:xfrm>
              <a:off x="2218385" y="4855334"/>
              <a:ext cx="2427667" cy="502276"/>
            </a:xfrm>
            <a:custGeom>
              <a:avLst/>
              <a:gdLst/>
              <a:ahLst/>
              <a:cxnLst/>
              <a:rect l="0" t="0" r="0" b="0"/>
              <a:pathLst>
                <a:path w="2427667" h="502276">
                  <a:moveTo>
                    <a:pt x="83712" y="0"/>
                  </a:moveTo>
                  <a:lnTo>
                    <a:pt x="2343954" y="0"/>
                  </a:lnTo>
                  <a:cubicBezTo>
                    <a:pt x="2343954" y="0"/>
                    <a:pt x="2427667" y="0"/>
                    <a:pt x="2427667" y="83712"/>
                  </a:cubicBezTo>
                  <a:lnTo>
                    <a:pt x="2427667" y="418563"/>
                  </a:lnTo>
                  <a:cubicBezTo>
                    <a:pt x="2427667" y="418563"/>
                    <a:pt x="2427667" y="502276"/>
                    <a:pt x="2343954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ounded Rectangle 8">
              <a:extLst>
                <a:ext uri="{FF2B5EF4-FFF2-40B4-BE49-F238E27FC236}">
                  <a16:creationId xmlns:a16="http://schemas.microsoft.com/office/drawing/2014/main" id="{56BB97CA-CF8E-8D2D-D926-191D1862FD7F}"/>
                </a:ext>
              </a:extLst>
            </p:cNvPr>
            <p:cNvSpPr/>
            <p:nvPr/>
          </p:nvSpPr>
          <p:spPr>
            <a:xfrm>
              <a:off x="2218385" y="4855334"/>
              <a:ext cx="2427667" cy="502276"/>
            </a:xfrm>
            <a:custGeom>
              <a:avLst/>
              <a:gdLst/>
              <a:ahLst/>
              <a:cxnLst/>
              <a:rect l="0" t="0" r="0" b="0"/>
              <a:pathLst>
                <a:path w="2427667" h="502276">
                  <a:moveTo>
                    <a:pt x="83712" y="0"/>
                  </a:moveTo>
                  <a:lnTo>
                    <a:pt x="2343954" y="0"/>
                  </a:lnTo>
                  <a:cubicBezTo>
                    <a:pt x="2343954" y="0"/>
                    <a:pt x="2427667" y="0"/>
                    <a:pt x="2427667" y="83712"/>
                  </a:cubicBezTo>
                  <a:lnTo>
                    <a:pt x="2427667" y="418563"/>
                  </a:lnTo>
                  <a:cubicBezTo>
                    <a:pt x="2427667" y="418563"/>
                    <a:pt x="2427667" y="502276"/>
                    <a:pt x="2343954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864DE3-FB40-7209-4005-26B541E4B139}"/>
              </a:ext>
            </a:extLst>
          </p:cNvPr>
          <p:cNvGrpSpPr/>
          <p:nvPr/>
        </p:nvGrpSpPr>
        <p:grpSpPr>
          <a:xfrm>
            <a:off x="14799325" y="4965937"/>
            <a:ext cx="3197318" cy="619737"/>
            <a:chOff x="3794974" y="3934495"/>
            <a:chExt cx="2343954" cy="502276"/>
          </a:xfrm>
        </p:grpSpPr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8B6DCD90-330E-EB06-8046-96B08AD2CE80}"/>
                </a:ext>
              </a:extLst>
            </p:cNvPr>
            <p:cNvSpPr/>
            <p:nvPr/>
          </p:nvSpPr>
          <p:spPr>
            <a:xfrm>
              <a:off x="3794974" y="3934495"/>
              <a:ext cx="2343954" cy="502276"/>
            </a:xfrm>
            <a:custGeom>
              <a:avLst/>
              <a:gdLst/>
              <a:ahLst/>
              <a:cxnLst/>
              <a:rect l="0" t="0" r="0" b="0"/>
              <a:pathLst>
                <a:path w="2343954" h="502276">
                  <a:moveTo>
                    <a:pt x="83712" y="0"/>
                  </a:moveTo>
                  <a:lnTo>
                    <a:pt x="2260242" y="0"/>
                  </a:lnTo>
                  <a:cubicBezTo>
                    <a:pt x="2260242" y="0"/>
                    <a:pt x="2343954" y="0"/>
                    <a:pt x="2343954" y="83712"/>
                  </a:cubicBezTo>
                  <a:lnTo>
                    <a:pt x="2343954" y="418563"/>
                  </a:lnTo>
                  <a:cubicBezTo>
                    <a:pt x="2343954" y="418563"/>
                    <a:pt x="2343954" y="502276"/>
                    <a:pt x="2260242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ounded Rectangle 11">
              <a:extLst>
                <a:ext uri="{FF2B5EF4-FFF2-40B4-BE49-F238E27FC236}">
                  <a16:creationId xmlns:a16="http://schemas.microsoft.com/office/drawing/2014/main" id="{470762BD-B327-D769-9953-D4C48C4BF43D}"/>
                </a:ext>
              </a:extLst>
            </p:cNvPr>
            <p:cNvSpPr/>
            <p:nvPr/>
          </p:nvSpPr>
          <p:spPr>
            <a:xfrm>
              <a:off x="3794974" y="3934495"/>
              <a:ext cx="2343954" cy="502276"/>
            </a:xfrm>
            <a:custGeom>
              <a:avLst/>
              <a:gdLst/>
              <a:ahLst/>
              <a:cxnLst/>
              <a:rect l="0" t="0" r="0" b="0"/>
              <a:pathLst>
                <a:path w="2343954" h="502276">
                  <a:moveTo>
                    <a:pt x="83712" y="0"/>
                  </a:moveTo>
                  <a:lnTo>
                    <a:pt x="2260242" y="0"/>
                  </a:lnTo>
                  <a:cubicBezTo>
                    <a:pt x="2260242" y="0"/>
                    <a:pt x="2343954" y="0"/>
                    <a:pt x="2343954" y="83712"/>
                  </a:cubicBezTo>
                  <a:lnTo>
                    <a:pt x="2343954" y="418563"/>
                  </a:lnTo>
                  <a:cubicBezTo>
                    <a:pt x="2343954" y="418563"/>
                    <a:pt x="2343954" y="502276"/>
                    <a:pt x="2260242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E256B5-E065-7B41-879B-3755E4FD3321}"/>
              </a:ext>
            </a:extLst>
          </p:cNvPr>
          <p:cNvGrpSpPr/>
          <p:nvPr/>
        </p:nvGrpSpPr>
        <p:grpSpPr>
          <a:xfrm>
            <a:off x="15560593" y="3519884"/>
            <a:ext cx="2740559" cy="619737"/>
            <a:chOff x="4353059" y="2762518"/>
            <a:chExt cx="2009104" cy="502276"/>
          </a:xfrm>
        </p:grpSpPr>
        <p:sp>
          <p:nvSpPr>
            <p:cNvPr id="48" name="Rounded Rectangle 13">
              <a:extLst>
                <a:ext uri="{FF2B5EF4-FFF2-40B4-BE49-F238E27FC236}">
                  <a16:creationId xmlns:a16="http://schemas.microsoft.com/office/drawing/2014/main" id="{0370B4DB-1D72-F63F-F251-8C7F92041A2B}"/>
                </a:ext>
              </a:extLst>
            </p:cNvPr>
            <p:cNvSpPr/>
            <p:nvPr/>
          </p:nvSpPr>
          <p:spPr>
            <a:xfrm>
              <a:off x="4353059" y="2762518"/>
              <a:ext cx="2009104" cy="502276"/>
            </a:xfrm>
            <a:custGeom>
              <a:avLst/>
              <a:gdLst/>
              <a:ahLst/>
              <a:cxnLst/>
              <a:rect l="0" t="0" r="0" b="0"/>
              <a:pathLst>
                <a:path w="2009104" h="502276">
                  <a:moveTo>
                    <a:pt x="83712" y="0"/>
                  </a:moveTo>
                  <a:lnTo>
                    <a:pt x="1925391" y="0"/>
                  </a:lnTo>
                  <a:cubicBezTo>
                    <a:pt x="1925391" y="0"/>
                    <a:pt x="2009104" y="0"/>
                    <a:pt x="2009104" y="83712"/>
                  </a:cubicBezTo>
                  <a:lnTo>
                    <a:pt x="2009104" y="418563"/>
                  </a:lnTo>
                  <a:cubicBezTo>
                    <a:pt x="2009104" y="418563"/>
                    <a:pt x="2009104" y="502276"/>
                    <a:pt x="1925391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ounded Rectangle 14">
              <a:extLst>
                <a:ext uri="{FF2B5EF4-FFF2-40B4-BE49-F238E27FC236}">
                  <a16:creationId xmlns:a16="http://schemas.microsoft.com/office/drawing/2014/main" id="{CBF65BE5-295F-4BB9-B587-7A570CFB63AC}"/>
                </a:ext>
              </a:extLst>
            </p:cNvPr>
            <p:cNvSpPr/>
            <p:nvPr/>
          </p:nvSpPr>
          <p:spPr>
            <a:xfrm>
              <a:off x="4353059" y="2762518"/>
              <a:ext cx="2009104" cy="502276"/>
            </a:xfrm>
            <a:custGeom>
              <a:avLst/>
              <a:gdLst/>
              <a:ahLst/>
              <a:cxnLst/>
              <a:rect l="0" t="0" r="0" b="0"/>
              <a:pathLst>
                <a:path w="2009104" h="502276">
                  <a:moveTo>
                    <a:pt x="83712" y="0"/>
                  </a:moveTo>
                  <a:lnTo>
                    <a:pt x="1925391" y="0"/>
                  </a:lnTo>
                  <a:cubicBezTo>
                    <a:pt x="1925391" y="0"/>
                    <a:pt x="2009104" y="0"/>
                    <a:pt x="2009104" y="83712"/>
                  </a:cubicBezTo>
                  <a:lnTo>
                    <a:pt x="2009104" y="418563"/>
                  </a:lnTo>
                  <a:cubicBezTo>
                    <a:pt x="2009104" y="418563"/>
                    <a:pt x="2009104" y="502276"/>
                    <a:pt x="1925391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9A067A-1452-0EC4-C375-ACF457A8E3A5}"/>
              </a:ext>
            </a:extLst>
          </p:cNvPr>
          <p:cNvGrpSpPr/>
          <p:nvPr/>
        </p:nvGrpSpPr>
        <p:grpSpPr>
          <a:xfrm>
            <a:off x="15574391" y="2253577"/>
            <a:ext cx="3539888" cy="464803"/>
            <a:chOff x="4353059" y="1716109"/>
            <a:chExt cx="2595092" cy="376707"/>
          </a:xfrm>
        </p:grpSpPr>
        <p:sp>
          <p:nvSpPr>
            <p:cNvPr id="51" name="Rounded Rectangle 16">
              <a:extLst>
                <a:ext uri="{FF2B5EF4-FFF2-40B4-BE49-F238E27FC236}">
                  <a16:creationId xmlns:a16="http://schemas.microsoft.com/office/drawing/2014/main" id="{32EFB4C5-9A8A-191F-D0B6-44B28CF7D2EE}"/>
                </a:ext>
              </a:extLst>
            </p:cNvPr>
            <p:cNvSpPr/>
            <p:nvPr/>
          </p:nvSpPr>
          <p:spPr>
            <a:xfrm>
              <a:off x="4353059" y="1716109"/>
              <a:ext cx="2595092" cy="376707"/>
            </a:xfrm>
            <a:custGeom>
              <a:avLst/>
              <a:gdLst/>
              <a:ahLst/>
              <a:cxnLst/>
              <a:rect l="0" t="0" r="0" b="0"/>
              <a:pathLst>
                <a:path w="2595092" h="376707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292994"/>
                  </a:lnTo>
                  <a:cubicBezTo>
                    <a:pt x="2595092" y="292994"/>
                    <a:pt x="2595092" y="376707"/>
                    <a:pt x="251138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6FE312A6-0574-0AC1-CEB2-F07DC647E0C3}"/>
                </a:ext>
              </a:extLst>
            </p:cNvPr>
            <p:cNvSpPr/>
            <p:nvPr/>
          </p:nvSpPr>
          <p:spPr>
            <a:xfrm>
              <a:off x="4353059" y="1716109"/>
              <a:ext cx="2595092" cy="376707"/>
            </a:xfrm>
            <a:custGeom>
              <a:avLst/>
              <a:gdLst/>
              <a:ahLst/>
              <a:cxnLst/>
              <a:rect l="0" t="0" r="0" b="0"/>
              <a:pathLst>
                <a:path w="2595092" h="376707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292994"/>
                  </a:lnTo>
                  <a:cubicBezTo>
                    <a:pt x="2595092" y="292994"/>
                    <a:pt x="2595092" y="376707"/>
                    <a:pt x="251138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089136-E732-7C32-D9A9-6ECE3119779C}"/>
              </a:ext>
            </a:extLst>
          </p:cNvPr>
          <p:cNvGrpSpPr/>
          <p:nvPr/>
        </p:nvGrpSpPr>
        <p:grpSpPr>
          <a:xfrm>
            <a:off x="14799325" y="1247515"/>
            <a:ext cx="2968939" cy="464803"/>
            <a:chOff x="3794974" y="920839"/>
            <a:chExt cx="2176529" cy="376707"/>
          </a:xfrm>
        </p:grpSpPr>
        <p:sp>
          <p:nvSpPr>
            <p:cNvPr id="54" name="Rounded Rectangle 19">
              <a:extLst>
                <a:ext uri="{FF2B5EF4-FFF2-40B4-BE49-F238E27FC236}">
                  <a16:creationId xmlns:a16="http://schemas.microsoft.com/office/drawing/2014/main" id="{B63F50D1-4050-51B8-8D7A-5B29E08C6FD7}"/>
                </a:ext>
              </a:extLst>
            </p:cNvPr>
            <p:cNvSpPr/>
            <p:nvPr/>
          </p:nvSpPr>
          <p:spPr>
            <a:xfrm>
              <a:off x="3794974" y="920839"/>
              <a:ext cx="2176529" cy="376707"/>
            </a:xfrm>
            <a:custGeom>
              <a:avLst/>
              <a:gdLst/>
              <a:ahLst/>
              <a:cxnLst/>
              <a:rect l="0" t="0" r="0" b="0"/>
              <a:pathLst>
                <a:path w="2176529" h="376707">
                  <a:moveTo>
                    <a:pt x="83712" y="0"/>
                  </a:moveTo>
                  <a:lnTo>
                    <a:pt x="2092816" y="0"/>
                  </a:lnTo>
                  <a:cubicBezTo>
                    <a:pt x="2092816" y="0"/>
                    <a:pt x="2176529" y="0"/>
                    <a:pt x="2176529" y="83712"/>
                  </a:cubicBezTo>
                  <a:lnTo>
                    <a:pt x="2176529" y="292994"/>
                  </a:lnTo>
                  <a:cubicBezTo>
                    <a:pt x="2176529" y="292994"/>
                    <a:pt x="2176529" y="376707"/>
                    <a:pt x="2092816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7576E20D-6071-BBC9-3435-33965645A4B1}"/>
                </a:ext>
              </a:extLst>
            </p:cNvPr>
            <p:cNvSpPr/>
            <p:nvPr/>
          </p:nvSpPr>
          <p:spPr>
            <a:xfrm>
              <a:off x="3794974" y="920839"/>
              <a:ext cx="2176529" cy="376707"/>
            </a:xfrm>
            <a:custGeom>
              <a:avLst/>
              <a:gdLst/>
              <a:ahLst/>
              <a:cxnLst/>
              <a:rect l="0" t="0" r="0" b="0"/>
              <a:pathLst>
                <a:path w="2176529" h="376707">
                  <a:moveTo>
                    <a:pt x="83712" y="0"/>
                  </a:moveTo>
                  <a:lnTo>
                    <a:pt x="2092816" y="0"/>
                  </a:lnTo>
                  <a:cubicBezTo>
                    <a:pt x="2092816" y="0"/>
                    <a:pt x="2176529" y="0"/>
                    <a:pt x="2176529" y="83712"/>
                  </a:cubicBezTo>
                  <a:lnTo>
                    <a:pt x="2176529" y="292994"/>
                  </a:lnTo>
                  <a:cubicBezTo>
                    <a:pt x="2176529" y="292994"/>
                    <a:pt x="2176529" y="376707"/>
                    <a:pt x="2092816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0ABCF7-7C27-24FB-EFF6-3F1FD8FC4B81}"/>
              </a:ext>
            </a:extLst>
          </p:cNvPr>
          <p:cNvGrpSpPr/>
          <p:nvPr/>
        </p:nvGrpSpPr>
        <p:grpSpPr>
          <a:xfrm>
            <a:off x="-9149664" y="3783488"/>
            <a:ext cx="2854748" cy="464803"/>
            <a:chOff x="418563" y="2950871"/>
            <a:chExt cx="2092816" cy="376707"/>
          </a:xfrm>
        </p:grpSpPr>
        <p:sp>
          <p:nvSpPr>
            <p:cNvPr id="57" name="Rounded Rectangle 22">
              <a:extLst>
                <a:ext uri="{FF2B5EF4-FFF2-40B4-BE49-F238E27FC236}">
                  <a16:creationId xmlns:a16="http://schemas.microsoft.com/office/drawing/2014/main" id="{97678240-409A-9EF0-DD86-04732486CBE2}"/>
                </a:ext>
              </a:extLst>
            </p:cNvPr>
            <p:cNvSpPr/>
            <p:nvPr/>
          </p:nvSpPr>
          <p:spPr>
            <a:xfrm>
              <a:off x="418563" y="2950871"/>
              <a:ext cx="2092816" cy="376707"/>
            </a:xfrm>
            <a:custGeom>
              <a:avLst/>
              <a:gdLst/>
              <a:ahLst/>
              <a:cxnLst/>
              <a:rect l="0" t="0" r="0" b="0"/>
              <a:pathLst>
                <a:path w="2092816" h="376707">
                  <a:moveTo>
                    <a:pt x="83712" y="0"/>
                  </a:moveTo>
                  <a:lnTo>
                    <a:pt x="2009104" y="0"/>
                  </a:lnTo>
                  <a:cubicBezTo>
                    <a:pt x="2009104" y="0"/>
                    <a:pt x="2092816" y="0"/>
                    <a:pt x="2092816" y="83712"/>
                  </a:cubicBezTo>
                  <a:lnTo>
                    <a:pt x="2092816" y="292994"/>
                  </a:lnTo>
                  <a:cubicBezTo>
                    <a:pt x="2092816" y="292994"/>
                    <a:pt x="2092816" y="376707"/>
                    <a:pt x="2009104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23">
              <a:extLst>
                <a:ext uri="{FF2B5EF4-FFF2-40B4-BE49-F238E27FC236}">
                  <a16:creationId xmlns:a16="http://schemas.microsoft.com/office/drawing/2014/main" id="{EC9C24CD-A706-0F88-D3D5-4FAE9104CAA5}"/>
                </a:ext>
              </a:extLst>
            </p:cNvPr>
            <p:cNvSpPr/>
            <p:nvPr/>
          </p:nvSpPr>
          <p:spPr>
            <a:xfrm>
              <a:off x="418563" y="2950871"/>
              <a:ext cx="2092816" cy="376707"/>
            </a:xfrm>
            <a:custGeom>
              <a:avLst/>
              <a:gdLst/>
              <a:ahLst/>
              <a:cxnLst/>
              <a:rect l="0" t="0" r="0" b="0"/>
              <a:pathLst>
                <a:path w="2092816" h="376707">
                  <a:moveTo>
                    <a:pt x="83712" y="0"/>
                  </a:moveTo>
                  <a:lnTo>
                    <a:pt x="2009104" y="0"/>
                  </a:lnTo>
                  <a:cubicBezTo>
                    <a:pt x="2009104" y="0"/>
                    <a:pt x="2092816" y="0"/>
                    <a:pt x="2092816" y="83712"/>
                  </a:cubicBezTo>
                  <a:lnTo>
                    <a:pt x="2092816" y="292994"/>
                  </a:lnTo>
                  <a:cubicBezTo>
                    <a:pt x="2092816" y="292994"/>
                    <a:pt x="2092816" y="376707"/>
                    <a:pt x="2009104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9087E7-C265-0123-3445-449489472C3F}"/>
              </a:ext>
            </a:extLst>
          </p:cNvPr>
          <p:cNvGrpSpPr/>
          <p:nvPr/>
        </p:nvGrpSpPr>
        <p:grpSpPr>
          <a:xfrm>
            <a:off x="-8578715" y="2492370"/>
            <a:ext cx="2283799" cy="464803"/>
            <a:chOff x="837126" y="1904463"/>
            <a:chExt cx="1674253" cy="376707"/>
          </a:xfrm>
        </p:grpSpPr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E30CFC3A-2A9D-2E7B-207C-BB090AA1564C}"/>
                </a:ext>
              </a:extLst>
            </p:cNvPr>
            <p:cNvSpPr/>
            <p:nvPr/>
          </p:nvSpPr>
          <p:spPr>
            <a:xfrm>
              <a:off x="837126" y="1904463"/>
              <a:ext cx="1674253" cy="376707"/>
            </a:xfrm>
            <a:custGeom>
              <a:avLst/>
              <a:gdLst/>
              <a:ahLst/>
              <a:cxnLst/>
              <a:rect l="0" t="0" r="0" b="0"/>
              <a:pathLst>
                <a:path w="1674253" h="376707">
                  <a:moveTo>
                    <a:pt x="83712" y="0"/>
                  </a:moveTo>
                  <a:lnTo>
                    <a:pt x="1590540" y="0"/>
                  </a:lnTo>
                  <a:cubicBezTo>
                    <a:pt x="1590540" y="0"/>
                    <a:pt x="1674253" y="0"/>
                    <a:pt x="1674253" y="83712"/>
                  </a:cubicBezTo>
                  <a:lnTo>
                    <a:pt x="1674253" y="292994"/>
                  </a:lnTo>
                  <a:cubicBezTo>
                    <a:pt x="1674253" y="292994"/>
                    <a:pt x="1674253" y="376707"/>
                    <a:pt x="159054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ounded Rectangle 26">
              <a:extLst>
                <a:ext uri="{FF2B5EF4-FFF2-40B4-BE49-F238E27FC236}">
                  <a16:creationId xmlns:a16="http://schemas.microsoft.com/office/drawing/2014/main" id="{210857F1-949A-6F08-358A-FF372ED873D2}"/>
                </a:ext>
              </a:extLst>
            </p:cNvPr>
            <p:cNvSpPr/>
            <p:nvPr/>
          </p:nvSpPr>
          <p:spPr>
            <a:xfrm>
              <a:off x="837126" y="1904463"/>
              <a:ext cx="1674253" cy="376707"/>
            </a:xfrm>
            <a:custGeom>
              <a:avLst/>
              <a:gdLst/>
              <a:ahLst/>
              <a:cxnLst/>
              <a:rect l="0" t="0" r="0" b="0"/>
              <a:pathLst>
                <a:path w="1674253" h="376707">
                  <a:moveTo>
                    <a:pt x="83712" y="0"/>
                  </a:moveTo>
                  <a:lnTo>
                    <a:pt x="1590540" y="0"/>
                  </a:lnTo>
                  <a:cubicBezTo>
                    <a:pt x="1590540" y="0"/>
                    <a:pt x="1674253" y="0"/>
                    <a:pt x="1674253" y="83712"/>
                  </a:cubicBezTo>
                  <a:lnTo>
                    <a:pt x="1674253" y="292994"/>
                  </a:lnTo>
                  <a:cubicBezTo>
                    <a:pt x="1674253" y="292994"/>
                    <a:pt x="1674253" y="376707"/>
                    <a:pt x="159054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F7BF99-A22E-497F-51C0-C7676F5F10AC}"/>
              </a:ext>
            </a:extLst>
          </p:cNvPr>
          <p:cNvGrpSpPr/>
          <p:nvPr/>
        </p:nvGrpSpPr>
        <p:grpSpPr>
          <a:xfrm>
            <a:off x="-7474878" y="4764738"/>
            <a:ext cx="1941229" cy="464803"/>
            <a:chOff x="1646349" y="3746141"/>
            <a:chExt cx="1423115" cy="376707"/>
          </a:xfrm>
        </p:grpSpPr>
        <p:sp>
          <p:nvSpPr>
            <p:cNvPr id="63" name="Rounded Rectangle 28">
              <a:extLst>
                <a:ext uri="{FF2B5EF4-FFF2-40B4-BE49-F238E27FC236}">
                  <a16:creationId xmlns:a16="http://schemas.microsoft.com/office/drawing/2014/main" id="{2815F1F0-6BE0-F215-A6FF-E1A2E184D540}"/>
                </a:ext>
              </a:extLst>
            </p:cNvPr>
            <p:cNvSpPr/>
            <p:nvPr/>
          </p:nvSpPr>
          <p:spPr>
            <a:xfrm>
              <a:off x="1646349" y="3746141"/>
              <a:ext cx="1423115" cy="376707"/>
            </a:xfrm>
            <a:custGeom>
              <a:avLst/>
              <a:gdLst/>
              <a:ahLst/>
              <a:cxnLst/>
              <a:rect l="0" t="0" r="0" b="0"/>
              <a:pathLst>
                <a:path w="1423115" h="376707">
                  <a:moveTo>
                    <a:pt x="83712" y="0"/>
                  </a:moveTo>
                  <a:lnTo>
                    <a:pt x="1339402" y="0"/>
                  </a:lnTo>
                  <a:cubicBezTo>
                    <a:pt x="1339402" y="0"/>
                    <a:pt x="1423115" y="0"/>
                    <a:pt x="1423115" y="83712"/>
                  </a:cubicBezTo>
                  <a:lnTo>
                    <a:pt x="1423115" y="292994"/>
                  </a:lnTo>
                  <a:cubicBezTo>
                    <a:pt x="1423115" y="292994"/>
                    <a:pt x="1423115" y="376707"/>
                    <a:pt x="1339402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BA5DE5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ounded Rectangle 29">
              <a:extLst>
                <a:ext uri="{FF2B5EF4-FFF2-40B4-BE49-F238E27FC236}">
                  <a16:creationId xmlns:a16="http://schemas.microsoft.com/office/drawing/2014/main" id="{3D75510B-00E4-6356-1B92-3A673CC1D1ED}"/>
                </a:ext>
              </a:extLst>
            </p:cNvPr>
            <p:cNvSpPr/>
            <p:nvPr/>
          </p:nvSpPr>
          <p:spPr>
            <a:xfrm>
              <a:off x="1646349" y="3746141"/>
              <a:ext cx="1423115" cy="376707"/>
            </a:xfrm>
            <a:custGeom>
              <a:avLst/>
              <a:gdLst/>
              <a:ahLst/>
              <a:cxnLst/>
              <a:rect l="0" t="0" r="0" b="0"/>
              <a:pathLst>
                <a:path w="1423115" h="376707">
                  <a:moveTo>
                    <a:pt x="83712" y="0"/>
                  </a:moveTo>
                  <a:lnTo>
                    <a:pt x="1339402" y="0"/>
                  </a:lnTo>
                  <a:cubicBezTo>
                    <a:pt x="1339402" y="0"/>
                    <a:pt x="1423115" y="0"/>
                    <a:pt x="1423115" y="83712"/>
                  </a:cubicBezTo>
                  <a:lnTo>
                    <a:pt x="1423115" y="292994"/>
                  </a:lnTo>
                  <a:cubicBezTo>
                    <a:pt x="1423115" y="292994"/>
                    <a:pt x="1423115" y="376707"/>
                    <a:pt x="1339402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FDB7735-71BC-E3BD-7DB4-D8669871DFE4}"/>
              </a:ext>
            </a:extLst>
          </p:cNvPr>
          <p:cNvSpPr txBox="1"/>
          <p:nvPr/>
        </p:nvSpPr>
        <p:spPr>
          <a:xfrm>
            <a:off x="15303189" y="1832822"/>
            <a:ext cx="2041146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Non-Numerical Inputs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35D194-A104-E734-E685-795B0DEE6017}"/>
              </a:ext>
            </a:extLst>
          </p:cNvPr>
          <p:cNvSpPr txBox="1"/>
          <p:nvPr/>
        </p:nvSpPr>
        <p:spPr>
          <a:xfrm>
            <a:off x="-8137657" y="2096426"/>
            <a:ext cx="235516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Suboptimal Assignments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0CF033-1250-FFEE-F2DC-28C66956333B}"/>
              </a:ext>
            </a:extLst>
          </p:cNvPr>
          <p:cNvSpPr txBox="1"/>
          <p:nvPr/>
        </p:nvSpPr>
        <p:spPr>
          <a:xfrm>
            <a:off x="-8135658" y="5350045"/>
            <a:ext cx="2369442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Website Loading Failures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2A5731-1077-D526-277B-EE2CE7E4E300}"/>
              </a:ext>
            </a:extLst>
          </p:cNvPr>
          <p:cNvSpPr txBox="1"/>
          <p:nvPr/>
        </p:nvSpPr>
        <p:spPr>
          <a:xfrm>
            <a:off x="16053512" y="2814072"/>
            <a:ext cx="1941229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Delays in Processing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49769E-3CA1-BCB8-5A6A-B90B20B7D221}"/>
              </a:ext>
            </a:extLst>
          </p:cNvPr>
          <p:cNvSpPr txBox="1"/>
          <p:nvPr/>
        </p:nvSpPr>
        <p:spPr>
          <a:xfrm>
            <a:off x="-8744385" y="3077677"/>
            <a:ext cx="212678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Website Inaccessibility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5BB38A-BCBD-F931-DB9B-746A4A5BC12F}"/>
              </a:ext>
            </a:extLst>
          </p:cNvPr>
          <p:cNvSpPr txBox="1"/>
          <p:nvPr/>
        </p:nvSpPr>
        <p:spPr>
          <a:xfrm>
            <a:off x="16078538" y="3123941"/>
            <a:ext cx="2412263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Hindered Communication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AB1222-7A76-CB9B-3C26-7391AD65A776}"/>
              </a:ext>
            </a:extLst>
          </p:cNvPr>
          <p:cNvSpPr txBox="1"/>
          <p:nvPr/>
        </p:nvSpPr>
        <p:spPr>
          <a:xfrm>
            <a:off x="-8198272" y="3387546"/>
            <a:ext cx="1541564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Login Difficulties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8FB0511-7394-86DD-1156-E122F8354F22}"/>
              </a:ext>
            </a:extLst>
          </p:cNvPr>
          <p:cNvSpPr txBox="1"/>
          <p:nvPr/>
        </p:nvSpPr>
        <p:spPr>
          <a:xfrm>
            <a:off x="-6187387" y="6873566"/>
            <a:ext cx="1641480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dirty="0">
                <a:solidFill>
                  <a:srgbClr val="484848"/>
                </a:solidFill>
                <a:latin typeface="Roboto"/>
              </a:rPr>
              <a:t>Missed Deadlines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38489C-7CE2-FF08-9614-38717A7218EE}"/>
              </a:ext>
            </a:extLst>
          </p:cNvPr>
          <p:cNvSpPr txBox="1"/>
          <p:nvPr/>
        </p:nvSpPr>
        <p:spPr>
          <a:xfrm>
            <a:off x="-9431143" y="4368796"/>
            <a:ext cx="288329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Unsuccessful Upload Attempts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96695F5-7A44-0C5F-70B4-0155919FB12D}"/>
              </a:ext>
            </a:extLst>
          </p:cNvPr>
          <p:cNvSpPr txBox="1"/>
          <p:nvPr/>
        </p:nvSpPr>
        <p:spPr>
          <a:xfrm>
            <a:off x="16051989" y="4260125"/>
            <a:ext cx="1413100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User Confusion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CF4797-B03D-079C-D89F-C2B8B8B6D896}"/>
              </a:ext>
            </a:extLst>
          </p:cNvPr>
          <p:cNvSpPr txBox="1"/>
          <p:nvPr/>
        </p:nvSpPr>
        <p:spPr>
          <a:xfrm>
            <a:off x="15301571" y="5706179"/>
            <a:ext cx="1827038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Inability to Proceed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B3ED2A-B96E-F556-D5C2-6434B5EF2A6F}"/>
              </a:ext>
            </a:extLst>
          </p:cNvPr>
          <p:cNvSpPr txBox="1"/>
          <p:nvPr/>
        </p:nvSpPr>
        <p:spPr>
          <a:xfrm>
            <a:off x="16038572" y="4569993"/>
            <a:ext cx="174139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Processing Delays</a:t>
            </a:r>
          </a:p>
        </p:txBody>
      </p:sp>
      <p:sp>
        <p:nvSpPr>
          <p:cNvPr id="77" name="Rounded Rectangle 43">
            <a:extLst>
              <a:ext uri="{FF2B5EF4-FFF2-40B4-BE49-F238E27FC236}">
                <a16:creationId xmlns:a16="http://schemas.microsoft.com/office/drawing/2014/main" id="{F47BAD56-9871-4176-139D-BD7630741317}"/>
              </a:ext>
            </a:extLst>
          </p:cNvPr>
          <p:cNvSpPr/>
          <p:nvPr/>
        </p:nvSpPr>
        <p:spPr>
          <a:xfrm>
            <a:off x="15027706" y="1712318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ounded Rectangle 44">
            <a:extLst>
              <a:ext uri="{FF2B5EF4-FFF2-40B4-BE49-F238E27FC236}">
                <a16:creationId xmlns:a16="http://schemas.microsoft.com/office/drawing/2014/main" id="{B3CE8EED-FAB3-9083-FEB7-FF8A8A8F42E6}"/>
              </a:ext>
            </a:extLst>
          </p:cNvPr>
          <p:cNvSpPr/>
          <p:nvPr/>
        </p:nvSpPr>
        <p:spPr>
          <a:xfrm>
            <a:off x="-5933314" y="1975923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ounded Rectangle 45">
            <a:extLst>
              <a:ext uri="{FF2B5EF4-FFF2-40B4-BE49-F238E27FC236}">
                <a16:creationId xmlns:a16="http://schemas.microsoft.com/office/drawing/2014/main" id="{1EDCF6FD-1948-0244-13EE-B0D0132B4F7D}"/>
              </a:ext>
            </a:extLst>
          </p:cNvPr>
          <p:cNvSpPr/>
          <p:nvPr/>
        </p:nvSpPr>
        <p:spPr>
          <a:xfrm>
            <a:off x="15103832" y="2461167"/>
            <a:ext cx="456759" cy="748848"/>
          </a:xfrm>
          <a:custGeom>
            <a:avLst/>
            <a:gdLst/>
            <a:ahLst/>
            <a:cxnLst/>
            <a:rect l="0" t="0" r="0" b="0"/>
            <a:pathLst>
              <a:path w="334850" h="606916">
                <a:moveTo>
                  <a:pt x="334850" y="0"/>
                </a:moveTo>
                <a:lnTo>
                  <a:pt x="313922" y="0"/>
                </a:lnTo>
                <a:lnTo>
                  <a:pt x="313224" y="0"/>
                </a:lnTo>
                <a:cubicBezTo>
                  <a:pt x="232702" y="0"/>
                  <a:pt x="167425" y="65276"/>
                  <a:pt x="167425" y="145799"/>
                </a:cubicBezTo>
                <a:lnTo>
                  <a:pt x="167425" y="460419"/>
                </a:lnTo>
                <a:lnTo>
                  <a:pt x="167425" y="461117"/>
                </a:lnTo>
                <a:cubicBezTo>
                  <a:pt x="167425" y="541640"/>
                  <a:pt x="102148" y="606916"/>
                  <a:pt x="21625" y="606916"/>
                </a:cubicBezTo>
                <a:lnTo>
                  <a:pt x="20928" y="606916"/>
                </a:lnTo>
                <a:lnTo>
                  <a:pt x="0" y="606916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ounded Rectangle 46">
            <a:extLst>
              <a:ext uri="{FF2B5EF4-FFF2-40B4-BE49-F238E27FC236}">
                <a16:creationId xmlns:a16="http://schemas.microsoft.com/office/drawing/2014/main" id="{4DA6C11F-BEF1-A390-E39A-158A99F087B1}"/>
              </a:ext>
            </a:extLst>
          </p:cNvPr>
          <p:cNvSpPr/>
          <p:nvPr/>
        </p:nvSpPr>
        <p:spPr>
          <a:xfrm>
            <a:off x="-5933314" y="5229541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Rounded Rectangle 47">
            <a:extLst>
              <a:ext uri="{FF2B5EF4-FFF2-40B4-BE49-F238E27FC236}">
                <a16:creationId xmlns:a16="http://schemas.microsoft.com/office/drawing/2014/main" id="{0D1F2F0F-9BF3-1C43-0CBC-D8E8A652E3C9}"/>
              </a:ext>
            </a:extLst>
          </p:cNvPr>
          <p:cNvSpPr/>
          <p:nvPr/>
        </p:nvSpPr>
        <p:spPr>
          <a:xfrm>
            <a:off x="-6294915" y="2724771"/>
            <a:ext cx="456759" cy="516447"/>
          </a:xfrm>
          <a:custGeom>
            <a:avLst/>
            <a:gdLst/>
            <a:ahLst/>
            <a:cxnLst/>
            <a:rect l="0" t="0" r="0" b="0"/>
            <a:pathLst>
              <a:path w="334850" h="418563">
                <a:moveTo>
                  <a:pt x="0" y="0"/>
                </a:moveTo>
                <a:lnTo>
                  <a:pt x="20928" y="0"/>
                </a:lnTo>
                <a:lnTo>
                  <a:pt x="21625" y="0"/>
                </a:lnTo>
                <a:cubicBezTo>
                  <a:pt x="102148" y="0"/>
                  <a:pt x="167425" y="65276"/>
                  <a:pt x="167425" y="145799"/>
                </a:cubicBezTo>
                <a:lnTo>
                  <a:pt x="167425" y="272066"/>
                </a:lnTo>
                <a:lnTo>
                  <a:pt x="167425" y="272763"/>
                </a:lnTo>
                <a:cubicBezTo>
                  <a:pt x="167425" y="353286"/>
                  <a:pt x="232702" y="418563"/>
                  <a:pt x="313224" y="418563"/>
                </a:cubicBezTo>
                <a:lnTo>
                  <a:pt x="313922" y="418563"/>
                </a:lnTo>
                <a:lnTo>
                  <a:pt x="334850" y="418563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Rounded Rectangle 48">
            <a:extLst>
              <a:ext uri="{FF2B5EF4-FFF2-40B4-BE49-F238E27FC236}">
                <a16:creationId xmlns:a16="http://schemas.microsoft.com/office/drawing/2014/main" id="{EC071D55-23F1-C74E-E7F1-786C15F5329E}"/>
              </a:ext>
            </a:extLst>
          </p:cNvPr>
          <p:cNvSpPr/>
          <p:nvPr/>
        </p:nvSpPr>
        <p:spPr>
          <a:xfrm>
            <a:off x="-5533649" y="1666053"/>
            <a:ext cx="228379" cy="1007072"/>
          </a:xfrm>
          <a:custGeom>
            <a:avLst/>
            <a:gdLst/>
            <a:ahLst/>
            <a:cxnLst/>
            <a:rect l="0" t="0" r="0" b="0"/>
            <a:pathLst>
              <a:path w="167425" h="816198">
                <a:moveTo>
                  <a:pt x="0" y="0"/>
                </a:moveTo>
                <a:lnTo>
                  <a:pt x="20928" y="0"/>
                </a:lnTo>
                <a:lnTo>
                  <a:pt x="21625" y="0"/>
                </a:lnTo>
                <a:cubicBezTo>
                  <a:pt x="102148" y="0"/>
                  <a:pt x="167425" y="65276"/>
                  <a:pt x="167425" y="145799"/>
                </a:cubicBezTo>
                <a:lnTo>
                  <a:pt x="167425" y="714348"/>
                </a:lnTo>
                <a:lnTo>
                  <a:pt x="167425" y="816198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Rounded Rectangle 49">
            <a:extLst>
              <a:ext uri="{FF2B5EF4-FFF2-40B4-BE49-F238E27FC236}">
                <a16:creationId xmlns:a16="http://schemas.microsoft.com/office/drawing/2014/main" id="{4AB6DF24-1EA3-14D9-AF24-77F9114B53F3}"/>
              </a:ext>
            </a:extLst>
          </p:cNvPr>
          <p:cNvSpPr/>
          <p:nvPr/>
        </p:nvSpPr>
        <p:spPr>
          <a:xfrm>
            <a:off x="15788972" y="2693568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62784" y="167425"/>
                </a:lnTo>
                <a:lnTo>
                  <a:pt x="0" y="167425"/>
                </a:lnTo>
                <a:lnTo>
                  <a:pt x="0" y="83712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Rounded Rectangle 50">
            <a:extLst>
              <a:ext uri="{FF2B5EF4-FFF2-40B4-BE49-F238E27FC236}">
                <a16:creationId xmlns:a16="http://schemas.microsoft.com/office/drawing/2014/main" id="{E9FE8D1F-EBA8-3BAF-E0E8-A56694C92C45}"/>
              </a:ext>
            </a:extLst>
          </p:cNvPr>
          <p:cNvSpPr/>
          <p:nvPr/>
        </p:nvSpPr>
        <p:spPr>
          <a:xfrm>
            <a:off x="15788972" y="2693568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418563"/>
                </a:moveTo>
                <a:lnTo>
                  <a:pt x="84410" y="418563"/>
                </a:lnTo>
                <a:lnTo>
                  <a:pt x="83712" y="418563"/>
                </a:lnTo>
                <a:cubicBezTo>
                  <a:pt x="37479" y="418563"/>
                  <a:pt x="0" y="381083"/>
                  <a:pt x="0" y="334850"/>
                </a:cubicBezTo>
                <a:lnTo>
                  <a:pt x="0" y="5232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Rounded Rectangle 51">
            <a:extLst>
              <a:ext uri="{FF2B5EF4-FFF2-40B4-BE49-F238E27FC236}">
                <a16:creationId xmlns:a16="http://schemas.microsoft.com/office/drawing/2014/main" id="{A669ED23-260A-E9D4-4965-EE9B11AF5F35}"/>
              </a:ext>
            </a:extLst>
          </p:cNvPr>
          <p:cNvSpPr/>
          <p:nvPr/>
        </p:nvSpPr>
        <p:spPr>
          <a:xfrm>
            <a:off x="-6694581" y="2957173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83712"/>
                </a:lnTo>
                <a:lnTo>
                  <a:pt x="125569" y="167425"/>
                </a:lnTo>
                <a:lnTo>
                  <a:pt x="62784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Rounded Rectangle 52">
            <a:extLst>
              <a:ext uri="{FF2B5EF4-FFF2-40B4-BE49-F238E27FC236}">
                <a16:creationId xmlns:a16="http://schemas.microsoft.com/office/drawing/2014/main" id="{30A8A8F8-3824-BB3F-EE06-F1818BD28699}"/>
              </a:ext>
            </a:extLst>
          </p:cNvPr>
          <p:cNvSpPr/>
          <p:nvPr/>
        </p:nvSpPr>
        <p:spPr>
          <a:xfrm>
            <a:off x="-6694581" y="2957173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0"/>
                </a:moveTo>
                <a:lnTo>
                  <a:pt x="125569" y="52320"/>
                </a:lnTo>
                <a:lnTo>
                  <a:pt x="125569" y="334850"/>
                </a:lnTo>
                <a:cubicBezTo>
                  <a:pt x="125569" y="381083"/>
                  <a:pt x="88089" y="418563"/>
                  <a:pt x="41856" y="418563"/>
                </a:cubicBezTo>
                <a:lnTo>
                  <a:pt x="41158" y="418563"/>
                </a:lnTo>
                <a:lnTo>
                  <a:pt x="0" y="418563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Rounded Rectangle 53">
            <a:extLst>
              <a:ext uri="{FF2B5EF4-FFF2-40B4-BE49-F238E27FC236}">
                <a16:creationId xmlns:a16="http://schemas.microsoft.com/office/drawing/2014/main" id="{D6C685C9-317D-2A7A-9FAC-6B97EA408542}"/>
              </a:ext>
            </a:extLst>
          </p:cNvPr>
          <p:cNvSpPr/>
          <p:nvPr/>
        </p:nvSpPr>
        <p:spPr>
          <a:xfrm>
            <a:off x="14570946" y="1479916"/>
            <a:ext cx="228379" cy="1162006"/>
          </a:xfrm>
          <a:custGeom>
            <a:avLst/>
            <a:gdLst/>
            <a:ahLst/>
            <a:cxnLst/>
            <a:rect l="0" t="0" r="0" b="0"/>
            <a:pathLst>
              <a:path w="167425" h="941767">
                <a:moveTo>
                  <a:pt x="0" y="941767"/>
                </a:moveTo>
                <a:lnTo>
                  <a:pt x="0" y="823872"/>
                </a:lnTo>
                <a:lnTo>
                  <a:pt x="0" y="145799"/>
                </a:lnTo>
                <a:cubicBezTo>
                  <a:pt x="0" y="65276"/>
                  <a:pt x="65276" y="0"/>
                  <a:pt x="145799" y="0"/>
                </a:cubicBezTo>
                <a:lnTo>
                  <a:pt x="146497" y="0"/>
                </a:lnTo>
                <a:lnTo>
                  <a:pt x="167425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Rounded Rectangle 54">
            <a:extLst>
              <a:ext uri="{FF2B5EF4-FFF2-40B4-BE49-F238E27FC236}">
                <a16:creationId xmlns:a16="http://schemas.microsoft.com/office/drawing/2014/main" id="{0F50A337-3EC0-249A-13A5-03F5F80F37D0}"/>
              </a:ext>
            </a:extLst>
          </p:cNvPr>
          <p:cNvSpPr/>
          <p:nvPr/>
        </p:nvSpPr>
        <p:spPr>
          <a:xfrm>
            <a:off x="-6294915" y="3809312"/>
            <a:ext cx="456759" cy="206579"/>
          </a:xfrm>
          <a:custGeom>
            <a:avLst/>
            <a:gdLst/>
            <a:ahLst/>
            <a:cxnLst/>
            <a:rect l="0" t="0" r="0" b="0"/>
            <a:pathLst>
              <a:path w="334850" h="167425">
                <a:moveTo>
                  <a:pt x="334850" y="0"/>
                </a:moveTo>
                <a:lnTo>
                  <a:pt x="313922" y="0"/>
                </a:lnTo>
                <a:lnTo>
                  <a:pt x="313224" y="0"/>
                </a:lnTo>
                <a:cubicBezTo>
                  <a:pt x="286781" y="26"/>
                  <a:pt x="257972" y="7709"/>
                  <a:pt x="229512" y="22323"/>
                </a:cubicBezTo>
                <a:cubicBezTo>
                  <a:pt x="212465" y="30888"/>
                  <a:pt x="190193" y="52911"/>
                  <a:pt x="167425" y="83712"/>
                </a:cubicBezTo>
                <a:cubicBezTo>
                  <a:pt x="144657" y="114514"/>
                  <a:pt x="122384" y="136536"/>
                  <a:pt x="105338" y="145101"/>
                </a:cubicBezTo>
                <a:cubicBezTo>
                  <a:pt x="76878" y="159715"/>
                  <a:pt x="48069" y="167398"/>
                  <a:pt x="21625" y="167425"/>
                </a:cubicBezTo>
                <a:lnTo>
                  <a:pt x="2092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Rounded Rectangle 55">
            <a:extLst>
              <a:ext uri="{FF2B5EF4-FFF2-40B4-BE49-F238E27FC236}">
                <a16:creationId xmlns:a16="http://schemas.microsoft.com/office/drawing/2014/main" id="{DAC75BFD-A6C4-E403-E86D-7C3C11E292F8}"/>
              </a:ext>
            </a:extLst>
          </p:cNvPr>
          <p:cNvSpPr/>
          <p:nvPr/>
        </p:nvSpPr>
        <p:spPr>
          <a:xfrm>
            <a:off x="15103832" y="3778109"/>
            <a:ext cx="456759" cy="51644"/>
          </a:xfrm>
          <a:custGeom>
            <a:avLst/>
            <a:gdLst/>
            <a:ahLst/>
            <a:cxnLst/>
            <a:rect l="0" t="0" r="0" b="0"/>
            <a:pathLst>
              <a:path w="334850" h="41856">
                <a:moveTo>
                  <a:pt x="334850" y="41856"/>
                </a:moveTo>
                <a:lnTo>
                  <a:pt x="313922" y="41856"/>
                </a:lnTo>
                <a:lnTo>
                  <a:pt x="313224" y="41856"/>
                </a:lnTo>
                <a:cubicBezTo>
                  <a:pt x="290822" y="41742"/>
                  <a:pt x="266014" y="39869"/>
                  <a:pt x="239278" y="36275"/>
                </a:cubicBezTo>
                <a:cubicBezTo>
                  <a:pt x="224152" y="34501"/>
                  <a:pt x="198830" y="29093"/>
                  <a:pt x="167425" y="20928"/>
                </a:cubicBezTo>
                <a:cubicBezTo>
                  <a:pt x="136019" y="12763"/>
                  <a:pt x="110698" y="7354"/>
                  <a:pt x="95571" y="5580"/>
                </a:cubicBezTo>
                <a:cubicBezTo>
                  <a:pt x="68836" y="1986"/>
                  <a:pt x="44027" y="114"/>
                  <a:pt x="21625" y="0"/>
                </a:cubicBezTo>
                <a:lnTo>
                  <a:pt x="20928" y="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Rounded Rectangle 56">
            <a:extLst>
              <a:ext uri="{FF2B5EF4-FFF2-40B4-BE49-F238E27FC236}">
                <a16:creationId xmlns:a16="http://schemas.microsoft.com/office/drawing/2014/main" id="{7E839D98-52D8-B6F2-8BE5-A5AAD108583C}"/>
              </a:ext>
            </a:extLst>
          </p:cNvPr>
          <p:cNvSpPr/>
          <p:nvPr/>
        </p:nvSpPr>
        <p:spPr>
          <a:xfrm>
            <a:off x="15027706" y="5585674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Rounded Rectangle 57">
            <a:extLst>
              <a:ext uri="{FF2B5EF4-FFF2-40B4-BE49-F238E27FC236}">
                <a16:creationId xmlns:a16="http://schemas.microsoft.com/office/drawing/2014/main" id="{F6E33DD7-950F-1DAE-7C44-6B0AC7C9518C}"/>
              </a:ext>
            </a:extLst>
          </p:cNvPr>
          <p:cNvSpPr/>
          <p:nvPr/>
        </p:nvSpPr>
        <p:spPr>
          <a:xfrm>
            <a:off x="-6694581" y="4248291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Rounded Rectangle 58">
            <a:extLst>
              <a:ext uri="{FF2B5EF4-FFF2-40B4-BE49-F238E27FC236}">
                <a16:creationId xmlns:a16="http://schemas.microsoft.com/office/drawing/2014/main" id="{D2C71A7A-F9D7-A45A-0D35-EEE1F5B7EC11}"/>
              </a:ext>
            </a:extLst>
          </p:cNvPr>
          <p:cNvSpPr/>
          <p:nvPr/>
        </p:nvSpPr>
        <p:spPr>
          <a:xfrm>
            <a:off x="15788972" y="4139620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62784" y="167425"/>
                </a:lnTo>
                <a:lnTo>
                  <a:pt x="0" y="167425"/>
                </a:lnTo>
                <a:lnTo>
                  <a:pt x="0" y="83712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Rounded Rectangle 59">
            <a:extLst>
              <a:ext uri="{FF2B5EF4-FFF2-40B4-BE49-F238E27FC236}">
                <a16:creationId xmlns:a16="http://schemas.microsoft.com/office/drawing/2014/main" id="{3A16AAB2-0AE7-B53B-39D3-AB8144741010}"/>
              </a:ext>
            </a:extLst>
          </p:cNvPr>
          <p:cNvSpPr/>
          <p:nvPr/>
        </p:nvSpPr>
        <p:spPr>
          <a:xfrm>
            <a:off x="15788972" y="4139620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418563"/>
                </a:moveTo>
                <a:lnTo>
                  <a:pt x="84410" y="418563"/>
                </a:lnTo>
                <a:lnTo>
                  <a:pt x="83712" y="418563"/>
                </a:lnTo>
                <a:cubicBezTo>
                  <a:pt x="37479" y="418563"/>
                  <a:pt x="0" y="381083"/>
                  <a:pt x="0" y="334850"/>
                </a:cubicBezTo>
                <a:lnTo>
                  <a:pt x="0" y="5232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Rounded Rectangle 60">
            <a:extLst>
              <a:ext uri="{FF2B5EF4-FFF2-40B4-BE49-F238E27FC236}">
                <a16:creationId xmlns:a16="http://schemas.microsoft.com/office/drawing/2014/main" id="{D96B0ACA-2B6F-7556-0AA3-B41E4038AD5A}"/>
              </a:ext>
            </a:extLst>
          </p:cNvPr>
          <p:cNvSpPr/>
          <p:nvPr/>
        </p:nvSpPr>
        <p:spPr>
          <a:xfrm>
            <a:off x="-5533649" y="4377403"/>
            <a:ext cx="228379" cy="619737"/>
          </a:xfrm>
          <a:custGeom>
            <a:avLst/>
            <a:gdLst/>
            <a:ahLst/>
            <a:cxnLst/>
            <a:rect l="0" t="0" r="0" b="0"/>
            <a:pathLst>
              <a:path w="167425" h="502276">
                <a:moveTo>
                  <a:pt x="167425" y="0"/>
                </a:moveTo>
                <a:lnTo>
                  <a:pt x="167425" y="62784"/>
                </a:lnTo>
                <a:lnTo>
                  <a:pt x="167425" y="356476"/>
                </a:lnTo>
                <a:cubicBezTo>
                  <a:pt x="167425" y="436999"/>
                  <a:pt x="102148" y="502276"/>
                  <a:pt x="21625" y="502276"/>
                </a:cubicBezTo>
                <a:lnTo>
                  <a:pt x="20928" y="502276"/>
                </a:lnTo>
                <a:lnTo>
                  <a:pt x="0" y="502276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Rounded Rectangle 61">
            <a:extLst>
              <a:ext uri="{FF2B5EF4-FFF2-40B4-BE49-F238E27FC236}">
                <a16:creationId xmlns:a16="http://schemas.microsoft.com/office/drawing/2014/main" id="{C7816797-E33B-7EBD-BEBC-61C8FAFDFB34}"/>
              </a:ext>
            </a:extLst>
          </p:cNvPr>
          <p:cNvSpPr/>
          <p:nvPr/>
        </p:nvSpPr>
        <p:spPr>
          <a:xfrm>
            <a:off x="14304502" y="4346200"/>
            <a:ext cx="9516" cy="1755921"/>
          </a:xfrm>
          <a:custGeom>
            <a:avLst/>
            <a:gdLst/>
            <a:ahLst/>
            <a:cxnLst/>
            <a:rect l="0" t="0" r="0" b="0"/>
            <a:pathLst>
              <a:path w="6976" h="1423115">
                <a:moveTo>
                  <a:pt x="0" y="0"/>
                </a:moveTo>
                <a:lnTo>
                  <a:pt x="0" y="711557"/>
                </a:lnTo>
                <a:lnTo>
                  <a:pt x="0" y="142311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Rounded Rectangle 62">
            <a:extLst>
              <a:ext uri="{FF2B5EF4-FFF2-40B4-BE49-F238E27FC236}">
                <a16:creationId xmlns:a16="http://schemas.microsoft.com/office/drawing/2014/main" id="{3D0869F0-AD0D-01B0-75DE-7770238A263C}"/>
              </a:ext>
            </a:extLst>
          </p:cNvPr>
          <p:cNvSpPr/>
          <p:nvPr/>
        </p:nvSpPr>
        <p:spPr>
          <a:xfrm>
            <a:off x="14570946" y="4346200"/>
            <a:ext cx="228379" cy="929605"/>
          </a:xfrm>
          <a:custGeom>
            <a:avLst/>
            <a:gdLst/>
            <a:ahLst/>
            <a:cxnLst/>
            <a:rect l="0" t="0" r="0" b="0"/>
            <a:pathLst>
              <a:path w="167425" h="753414">
                <a:moveTo>
                  <a:pt x="167425" y="753414"/>
                </a:moveTo>
                <a:lnTo>
                  <a:pt x="146497" y="753414"/>
                </a:lnTo>
                <a:lnTo>
                  <a:pt x="145799" y="753414"/>
                </a:lnTo>
                <a:cubicBezTo>
                  <a:pt x="65276" y="753414"/>
                  <a:pt x="0" y="688137"/>
                  <a:pt x="0" y="607614"/>
                </a:cubicBezTo>
                <a:lnTo>
                  <a:pt x="0" y="94176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Rounded Rectangle 63">
            <a:extLst>
              <a:ext uri="{FF2B5EF4-FFF2-40B4-BE49-F238E27FC236}">
                <a16:creationId xmlns:a16="http://schemas.microsoft.com/office/drawing/2014/main" id="{E67F0D4A-5AC3-B982-20C1-BACBE933947C}"/>
              </a:ext>
            </a:extLst>
          </p:cNvPr>
          <p:cNvSpPr/>
          <p:nvPr/>
        </p:nvSpPr>
        <p:spPr>
          <a:xfrm>
            <a:off x="-6466200" y="6753061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09F408-DF08-F21F-F83A-EEC1338A1959}"/>
              </a:ext>
            </a:extLst>
          </p:cNvPr>
          <p:cNvSpPr txBox="1"/>
          <p:nvPr/>
        </p:nvSpPr>
        <p:spPr>
          <a:xfrm>
            <a:off x="16682659" y="2375092"/>
            <a:ext cx="195406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Restricted Access to Critical Tabs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F8ACB28-8CA0-19B2-B63E-72E9EDE0A52A}"/>
              </a:ext>
            </a:extLst>
          </p:cNvPr>
          <p:cNvSpPr txBox="1"/>
          <p:nvPr/>
        </p:nvSpPr>
        <p:spPr>
          <a:xfrm>
            <a:off x="-8106753" y="2638697"/>
            <a:ext cx="112691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User Access Issues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37ED06-DD05-1721-FFC3-6E225918D873}"/>
              </a:ext>
            </a:extLst>
          </p:cNvPr>
          <p:cNvSpPr txBox="1"/>
          <p:nvPr/>
        </p:nvSpPr>
        <p:spPr>
          <a:xfrm>
            <a:off x="16476237" y="3640389"/>
            <a:ext cx="1367361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Insufficient Submission
Management Features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74A950F-3E75-4145-C07E-662A2244C8F2}"/>
              </a:ext>
            </a:extLst>
          </p:cNvPr>
          <p:cNvSpPr txBox="1"/>
          <p:nvPr/>
        </p:nvSpPr>
        <p:spPr>
          <a:xfrm>
            <a:off x="-8517852" y="3929815"/>
            <a:ext cx="151804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Document Upload Failures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3DB9A7-8FEF-6336-639E-3CE6B75AB010}"/>
              </a:ext>
            </a:extLst>
          </p:cNvPr>
          <p:cNvSpPr txBox="1"/>
          <p:nvPr/>
        </p:nvSpPr>
        <p:spPr>
          <a:xfrm>
            <a:off x="-7060151" y="4911065"/>
            <a:ext cx="87844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Caching Issues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917DC38-7EBF-FC92-41E5-590851F2E8B9}"/>
              </a:ext>
            </a:extLst>
          </p:cNvPr>
          <p:cNvSpPr txBox="1"/>
          <p:nvPr/>
        </p:nvSpPr>
        <p:spPr>
          <a:xfrm>
            <a:off x="15779627" y="1393842"/>
            <a:ext cx="161582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Budget Section Input Issues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1CDB92-F7C7-5259-C906-033D52714FB3}"/>
              </a:ext>
            </a:extLst>
          </p:cNvPr>
          <p:cNvSpPr txBox="1"/>
          <p:nvPr/>
        </p:nvSpPr>
        <p:spPr>
          <a:xfrm>
            <a:off x="15838326" y="5086442"/>
            <a:ext cx="1695977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Application Form Submission
Issues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26DBCC-4245-A5E0-B763-E416E8ED3144}"/>
              </a:ext>
            </a:extLst>
          </p:cNvPr>
          <p:cNvSpPr txBox="1"/>
          <p:nvPr/>
        </p:nvSpPr>
        <p:spPr>
          <a:xfrm>
            <a:off x="-5642670" y="6253829"/>
            <a:ext cx="1803378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Lack of Automated Notification
System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B8D33CA-E507-94C8-A36F-4D39A8C77A18}"/>
              </a:ext>
            </a:extLst>
          </p:cNvPr>
          <p:cNvSpPr txBox="1"/>
          <p:nvPr/>
        </p:nvSpPr>
        <p:spPr>
          <a:xfrm>
            <a:off x="-8297149" y="1476689"/>
            <a:ext cx="193001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Inadequate Reviewer Assignment
Process</a:t>
            </a:r>
          </a:p>
        </p:txBody>
      </p: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id="{D9E1CB3B-3B4C-C681-D8EA-7823CE996E60}"/>
              </a:ext>
            </a:extLst>
          </p:cNvPr>
          <p:cNvSpPr/>
          <p:nvPr/>
        </p:nvSpPr>
        <p:spPr>
          <a:xfrm>
            <a:off x="15680729" y="2337434"/>
            <a:ext cx="273579" cy="247464"/>
          </a:xfrm>
          <a:custGeom>
            <a:avLst/>
            <a:gdLst/>
            <a:ahLst/>
            <a:cxnLst/>
            <a:rect l="0" t="0" r="0" b="0"/>
            <a:pathLst>
              <a:path w="200561" h="200561">
                <a:moveTo>
                  <a:pt x="117720" y="69760"/>
                </a:moveTo>
                <a:lnTo>
                  <a:pt x="34880" y="69760"/>
                </a:lnTo>
                <a:moveTo>
                  <a:pt x="87200" y="95920"/>
                </a:moveTo>
                <a:lnTo>
                  <a:pt x="34880" y="95920"/>
                </a:lnTo>
                <a:moveTo>
                  <a:pt x="95920" y="43600"/>
                </a:moveTo>
                <a:lnTo>
                  <a:pt x="34880" y="43600"/>
                </a:lnTo>
                <a:moveTo>
                  <a:pt x="69760" y="122080"/>
                </a:moveTo>
                <a:lnTo>
                  <a:pt x="34880" y="122080"/>
                </a:lnTo>
                <a:moveTo>
                  <a:pt x="69760" y="148241"/>
                </a:moveTo>
                <a:lnTo>
                  <a:pt x="34880" y="148241"/>
                </a:lnTo>
                <a:moveTo>
                  <a:pt x="87200" y="200561"/>
                </a:moveTo>
                <a:lnTo>
                  <a:pt x="8720" y="200561"/>
                </a:lnTo>
                <a:cubicBezTo>
                  <a:pt x="3904" y="200561"/>
                  <a:pt x="0" y="196657"/>
                  <a:pt x="0" y="191841"/>
                </a:cubicBezTo>
                <a:lnTo>
                  <a:pt x="0" y="8720"/>
                </a:lnTo>
                <a:cubicBezTo>
                  <a:pt x="0" y="3904"/>
                  <a:pt x="3904" y="0"/>
                  <a:pt x="8720" y="0"/>
                </a:cubicBezTo>
                <a:lnTo>
                  <a:pt x="124635" y="0"/>
                </a:lnTo>
                <a:cubicBezTo>
                  <a:pt x="126948" y="0"/>
                  <a:pt x="129166" y="919"/>
                  <a:pt x="130801" y="2554"/>
                </a:cubicBezTo>
                <a:lnTo>
                  <a:pt x="163126" y="34880"/>
                </a:lnTo>
                <a:cubicBezTo>
                  <a:pt x="164761" y="36515"/>
                  <a:pt x="165680" y="38732"/>
                  <a:pt x="165681" y="41045"/>
                </a:cubicBezTo>
                <a:lnTo>
                  <a:pt x="165681" y="69760"/>
                </a:lnTo>
                <a:moveTo>
                  <a:pt x="95920" y="148241"/>
                </a:moveTo>
                <a:cubicBezTo>
                  <a:pt x="95920" y="119345"/>
                  <a:pt x="119345" y="95920"/>
                  <a:pt x="148241" y="95920"/>
                </a:cubicBezTo>
                <a:cubicBezTo>
                  <a:pt x="177136" y="95920"/>
                  <a:pt x="200561" y="119345"/>
                  <a:pt x="200561" y="148241"/>
                </a:cubicBezTo>
                <a:cubicBezTo>
                  <a:pt x="200561" y="177136"/>
                  <a:pt x="177136" y="200561"/>
                  <a:pt x="148241" y="200561"/>
                </a:cubicBezTo>
                <a:cubicBezTo>
                  <a:pt x="119345" y="200561"/>
                  <a:pt x="95920" y="177136"/>
                  <a:pt x="95920" y="148241"/>
                </a:cubicBezTo>
                <a:close/>
                <a:moveTo>
                  <a:pt x="185240" y="111241"/>
                </a:moveTo>
                <a:lnTo>
                  <a:pt x="111250" y="18523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Rounded Rectangle 75">
            <a:extLst>
              <a:ext uri="{FF2B5EF4-FFF2-40B4-BE49-F238E27FC236}">
                <a16:creationId xmlns:a16="http://schemas.microsoft.com/office/drawing/2014/main" id="{D8373AB5-C6C8-9F00-6A31-213E940CF71C}"/>
              </a:ext>
            </a:extLst>
          </p:cNvPr>
          <p:cNvSpPr/>
          <p:nvPr/>
        </p:nvSpPr>
        <p:spPr>
          <a:xfrm>
            <a:off x="-6688633" y="2601039"/>
            <a:ext cx="273641" cy="247435"/>
          </a:xfrm>
          <a:custGeom>
            <a:avLst/>
            <a:gdLst/>
            <a:ahLst/>
            <a:cxnLst/>
            <a:rect l="0" t="0" r="0" b="0"/>
            <a:pathLst>
              <a:path w="200606" h="200538">
                <a:moveTo>
                  <a:pt x="87200" y="148242"/>
                </a:moveTo>
                <a:lnTo>
                  <a:pt x="0" y="148242"/>
                </a:lnTo>
                <a:cubicBezTo>
                  <a:pt x="0" y="135715"/>
                  <a:pt x="3853" y="123492"/>
                  <a:pt x="11038" y="113230"/>
                </a:cubicBezTo>
                <a:cubicBezTo>
                  <a:pt x="18222" y="102970"/>
                  <a:pt x="28390" y="95167"/>
                  <a:pt x="40161" y="90883"/>
                </a:cubicBezTo>
                <a:cubicBezTo>
                  <a:pt x="51931" y="86598"/>
                  <a:pt x="64736" y="86038"/>
                  <a:pt x="76835" y="89279"/>
                </a:cubicBezTo>
                <a:cubicBezTo>
                  <a:pt x="88935" y="92520"/>
                  <a:pt x="99745" y="99406"/>
                  <a:pt x="107797" y="109001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59"/>
                </a:moveTo>
                <a:cubicBezTo>
                  <a:pt x="200288" y="189896"/>
                  <a:pt x="200606" y="191282"/>
                  <a:pt x="200559" y="192680"/>
                </a:cubicBezTo>
                <a:cubicBezTo>
                  <a:pt x="200511" y="194077"/>
                  <a:pt x="200100" y="195438"/>
                  <a:pt x="199367" y="196629"/>
                </a:cubicBezTo>
                <a:cubicBezTo>
                  <a:pt x="198624" y="197826"/>
                  <a:pt x="197587" y="198813"/>
                  <a:pt x="196356" y="199496"/>
                </a:cubicBezTo>
                <a:cubicBezTo>
                  <a:pt x="195124" y="200180"/>
                  <a:pt x="193738" y="200538"/>
                  <a:pt x="192330" y="200536"/>
                </a:cubicBezTo>
                <a:lnTo>
                  <a:pt x="104152" y="200536"/>
                </a:lnTo>
                <a:cubicBezTo>
                  <a:pt x="102744" y="200538"/>
                  <a:pt x="101357" y="200180"/>
                  <a:pt x="100126" y="199496"/>
                </a:cubicBezTo>
                <a:cubicBezTo>
                  <a:pt x="98895" y="198813"/>
                  <a:pt x="97858" y="197826"/>
                  <a:pt x="97115" y="196629"/>
                </a:cubicBezTo>
                <a:cubicBezTo>
                  <a:pt x="96382" y="195438"/>
                  <a:pt x="95971" y="194077"/>
                  <a:pt x="95923" y="192680"/>
                </a:cubicBezTo>
                <a:cubicBezTo>
                  <a:pt x="95876" y="191282"/>
                  <a:pt x="96193" y="189896"/>
                  <a:pt x="96845" y="188659"/>
                </a:cubicBezTo>
                <a:lnTo>
                  <a:pt x="140933" y="104641"/>
                </a:lnTo>
                <a:cubicBezTo>
                  <a:pt x="141641" y="103317"/>
                  <a:pt x="142694" y="102210"/>
                  <a:pt x="143980" y="101438"/>
                </a:cubicBezTo>
                <a:cubicBezTo>
                  <a:pt x="145267" y="100667"/>
                  <a:pt x="146740" y="100259"/>
                  <a:pt x="148241" y="100259"/>
                </a:cubicBezTo>
                <a:cubicBezTo>
                  <a:pt x="149742" y="100259"/>
                  <a:pt x="151214" y="100667"/>
                  <a:pt x="152501" y="101438"/>
                </a:cubicBezTo>
                <a:cubicBezTo>
                  <a:pt x="153789" y="102210"/>
                  <a:pt x="154841" y="103317"/>
                  <a:pt x="155548" y="104641"/>
                </a:cubicBezTo>
                <a:close/>
                <a:moveTo>
                  <a:pt x="29107" y="18240"/>
                </a:moveTo>
                <a:cubicBezTo>
                  <a:pt x="34844" y="24194"/>
                  <a:pt x="41724" y="28930"/>
                  <a:pt x="49334" y="32163"/>
                </a:cubicBezTo>
                <a:cubicBezTo>
                  <a:pt x="56944" y="35397"/>
                  <a:pt x="65128" y="37061"/>
                  <a:pt x="73397" y="37058"/>
                </a:cubicBezTo>
                <a:cubicBezTo>
                  <a:pt x="81775" y="37065"/>
                  <a:pt x="90066" y="35359"/>
                  <a:pt x="97760" y="32044"/>
                </a:cubicBezTo>
                <a:moveTo>
                  <a:pt x="23980" y="37060"/>
                </a:moveTo>
                <a:cubicBezTo>
                  <a:pt x="23980" y="16592"/>
                  <a:pt x="40572" y="0"/>
                  <a:pt x="61040" y="0"/>
                </a:cubicBezTo>
                <a:cubicBezTo>
                  <a:pt x="81508" y="0"/>
                  <a:pt x="98101" y="16592"/>
                  <a:pt x="98101" y="37060"/>
                </a:cubicBezTo>
                <a:cubicBezTo>
                  <a:pt x="98101" y="57528"/>
                  <a:pt x="81508" y="74120"/>
                  <a:pt x="61040" y="74120"/>
                </a:cubicBezTo>
                <a:cubicBezTo>
                  <a:pt x="40572" y="74120"/>
                  <a:pt x="23980" y="57528"/>
                  <a:pt x="23980" y="37060"/>
                </a:cubicBezTo>
                <a:close/>
                <a:moveTo>
                  <a:pt x="148241" y="174401"/>
                </a:moveTo>
                <a:cubicBezTo>
                  <a:pt x="147037" y="174401"/>
                  <a:pt x="146061" y="175377"/>
                  <a:pt x="146061" y="176581"/>
                </a:cubicBezTo>
                <a:cubicBezTo>
                  <a:pt x="146061" y="177785"/>
                  <a:pt x="147037" y="178761"/>
                  <a:pt x="148241" y="178761"/>
                </a:cubicBezTo>
                <a:moveTo>
                  <a:pt x="148241" y="178761"/>
                </a:moveTo>
                <a:cubicBezTo>
                  <a:pt x="149445" y="178761"/>
                  <a:pt x="150421" y="177785"/>
                  <a:pt x="150421" y="176581"/>
                </a:cubicBezTo>
                <a:cubicBezTo>
                  <a:pt x="150421" y="175377"/>
                  <a:pt x="149445" y="174401"/>
                  <a:pt x="148241" y="174401"/>
                </a:cubicBez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Rounded Rectangle 77">
            <a:extLst>
              <a:ext uri="{FF2B5EF4-FFF2-40B4-BE49-F238E27FC236}">
                <a16:creationId xmlns:a16="http://schemas.microsoft.com/office/drawing/2014/main" id="{FF91E542-827B-89E8-5D9A-1688F09A4BCE}"/>
              </a:ext>
            </a:extLst>
          </p:cNvPr>
          <p:cNvSpPr/>
          <p:nvPr/>
        </p:nvSpPr>
        <p:spPr>
          <a:xfrm>
            <a:off x="15680729" y="3706007"/>
            <a:ext cx="273587" cy="247477"/>
          </a:xfrm>
          <a:custGeom>
            <a:avLst/>
            <a:gdLst/>
            <a:ahLst/>
            <a:cxnLst/>
            <a:rect l="0" t="0" r="0" b="0"/>
            <a:pathLst>
              <a:path w="200567" h="200572">
                <a:moveTo>
                  <a:pt x="142625" y="200572"/>
                </a:moveTo>
                <a:lnTo>
                  <a:pt x="142625" y="124803"/>
                </a:lnTo>
                <a:moveTo>
                  <a:pt x="75768" y="35666"/>
                </a:moveTo>
                <a:lnTo>
                  <a:pt x="17823" y="35666"/>
                </a:lnTo>
                <a:cubicBezTo>
                  <a:pt x="7979" y="35666"/>
                  <a:pt x="0" y="43646"/>
                  <a:pt x="0" y="53490"/>
                </a:cubicBezTo>
                <a:lnTo>
                  <a:pt x="0" y="200572"/>
                </a:lnTo>
                <a:moveTo>
                  <a:pt x="49024" y="62411"/>
                </a:moveTo>
                <a:lnTo>
                  <a:pt x="75768" y="62411"/>
                </a:lnTo>
                <a:moveTo>
                  <a:pt x="35656" y="106979"/>
                </a:moveTo>
                <a:lnTo>
                  <a:pt x="106969" y="106979"/>
                </a:lnTo>
                <a:cubicBezTo>
                  <a:pt x="106969" y="106979"/>
                  <a:pt x="115881" y="106979"/>
                  <a:pt x="115881" y="115891"/>
                </a:cubicBezTo>
                <a:lnTo>
                  <a:pt x="115881" y="171604"/>
                </a:lnTo>
                <a:cubicBezTo>
                  <a:pt x="115881" y="171604"/>
                  <a:pt x="115881" y="180516"/>
                  <a:pt x="106969" y="180516"/>
                </a:cubicBezTo>
                <a:lnTo>
                  <a:pt x="35656" y="180516"/>
                </a:lnTo>
                <a:cubicBezTo>
                  <a:pt x="35656" y="180516"/>
                  <a:pt x="26744" y="180516"/>
                  <a:pt x="26744" y="171604"/>
                </a:cubicBezTo>
                <a:lnTo>
                  <a:pt x="26744" y="115891"/>
                </a:lnTo>
                <a:cubicBezTo>
                  <a:pt x="26744" y="115891"/>
                  <a:pt x="26744" y="106979"/>
                  <a:pt x="35656" y="106979"/>
                </a:cubicBezTo>
                <a:moveTo>
                  <a:pt x="115881" y="151547"/>
                </a:moveTo>
                <a:lnTo>
                  <a:pt x="26744" y="151547"/>
                </a:lnTo>
                <a:moveTo>
                  <a:pt x="107675" y="46453"/>
                </a:moveTo>
                <a:cubicBezTo>
                  <a:pt x="107669" y="20799"/>
                  <a:pt x="128464" y="0"/>
                  <a:pt x="154118" y="0"/>
                </a:cubicBezTo>
                <a:cubicBezTo>
                  <a:pt x="179772" y="0"/>
                  <a:pt x="200567" y="20799"/>
                  <a:pt x="200561" y="46453"/>
                </a:cubicBezTo>
                <a:cubicBezTo>
                  <a:pt x="200567" y="72107"/>
                  <a:pt x="179772" y="92907"/>
                  <a:pt x="154118" y="92907"/>
                </a:cubicBezTo>
                <a:cubicBezTo>
                  <a:pt x="128464" y="92907"/>
                  <a:pt x="107669" y="72107"/>
                  <a:pt x="107675" y="46453"/>
                </a:cubicBezTo>
                <a:moveTo>
                  <a:pt x="154118" y="62106"/>
                </a:moveTo>
                <a:cubicBezTo>
                  <a:pt x="153231" y="62106"/>
                  <a:pt x="152380" y="62459"/>
                  <a:pt x="151753" y="63087"/>
                </a:cubicBezTo>
                <a:cubicBezTo>
                  <a:pt x="151127" y="63715"/>
                  <a:pt x="150776" y="64567"/>
                  <a:pt x="150778" y="65454"/>
                </a:cubicBezTo>
                <a:cubicBezTo>
                  <a:pt x="150778" y="67305"/>
                  <a:pt x="152279" y="68804"/>
                  <a:pt x="154130" y="68803"/>
                </a:cubicBezTo>
                <a:cubicBezTo>
                  <a:pt x="155980" y="68801"/>
                  <a:pt x="157478" y="67299"/>
                  <a:pt x="157475" y="65448"/>
                </a:cubicBezTo>
                <a:cubicBezTo>
                  <a:pt x="157472" y="63598"/>
                  <a:pt x="155968" y="62101"/>
                  <a:pt x="154118" y="62106"/>
                </a:cubicBezTo>
                <a:moveTo>
                  <a:pt x="154118" y="21121"/>
                </a:moveTo>
                <a:lnTo>
                  <a:pt x="154118" y="42241"/>
                </a:lnTo>
                <a:moveTo>
                  <a:pt x="64685" y="127768"/>
                </a:moveTo>
                <a:lnTo>
                  <a:pt x="46259" y="127768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Rounded Rectangle 78">
            <a:extLst>
              <a:ext uri="{FF2B5EF4-FFF2-40B4-BE49-F238E27FC236}">
                <a16:creationId xmlns:a16="http://schemas.microsoft.com/office/drawing/2014/main" id="{82A50DE9-D804-2DF5-86A1-57D4EBB76A92}"/>
              </a:ext>
            </a:extLst>
          </p:cNvPr>
          <p:cNvSpPr/>
          <p:nvPr/>
        </p:nvSpPr>
        <p:spPr>
          <a:xfrm>
            <a:off x="-6688633" y="3892158"/>
            <a:ext cx="274126" cy="247464"/>
          </a:xfrm>
          <a:custGeom>
            <a:avLst/>
            <a:gdLst/>
            <a:ahLst/>
            <a:cxnLst/>
            <a:rect l="0" t="0" r="0" b="0"/>
            <a:pathLst>
              <a:path w="200962" h="200561">
                <a:moveTo>
                  <a:pt x="117720" y="69760"/>
                </a:moveTo>
                <a:lnTo>
                  <a:pt x="34880" y="69760"/>
                </a:lnTo>
                <a:moveTo>
                  <a:pt x="117720" y="95920"/>
                </a:moveTo>
                <a:lnTo>
                  <a:pt x="34880" y="95920"/>
                </a:lnTo>
                <a:moveTo>
                  <a:pt x="95920" y="43600"/>
                </a:moveTo>
                <a:lnTo>
                  <a:pt x="34880" y="43600"/>
                </a:lnTo>
                <a:moveTo>
                  <a:pt x="95920" y="122080"/>
                </a:moveTo>
                <a:lnTo>
                  <a:pt x="34880" y="122080"/>
                </a:lnTo>
                <a:moveTo>
                  <a:pt x="74120" y="148241"/>
                </a:moveTo>
                <a:lnTo>
                  <a:pt x="34880" y="148241"/>
                </a:lnTo>
                <a:moveTo>
                  <a:pt x="69760" y="200561"/>
                </a:moveTo>
                <a:lnTo>
                  <a:pt x="8720" y="200561"/>
                </a:lnTo>
                <a:cubicBezTo>
                  <a:pt x="3904" y="200561"/>
                  <a:pt x="0" y="196657"/>
                  <a:pt x="0" y="191841"/>
                </a:cubicBezTo>
                <a:lnTo>
                  <a:pt x="0" y="8720"/>
                </a:lnTo>
                <a:cubicBezTo>
                  <a:pt x="0" y="3904"/>
                  <a:pt x="3904" y="0"/>
                  <a:pt x="8720" y="0"/>
                </a:cubicBezTo>
                <a:lnTo>
                  <a:pt x="124635" y="0"/>
                </a:lnTo>
                <a:cubicBezTo>
                  <a:pt x="126948" y="0"/>
                  <a:pt x="129166" y="919"/>
                  <a:pt x="130801" y="2554"/>
                </a:cubicBezTo>
                <a:lnTo>
                  <a:pt x="163126" y="34880"/>
                </a:lnTo>
                <a:cubicBezTo>
                  <a:pt x="164761" y="36515"/>
                  <a:pt x="165680" y="38732"/>
                  <a:pt x="165681" y="41045"/>
                </a:cubicBezTo>
                <a:lnTo>
                  <a:pt x="165681" y="69760"/>
                </a:lnTo>
                <a:moveTo>
                  <a:pt x="148241" y="174401"/>
                </a:moveTo>
                <a:cubicBezTo>
                  <a:pt x="147037" y="174401"/>
                  <a:pt x="146061" y="175377"/>
                  <a:pt x="146061" y="176581"/>
                </a:cubicBezTo>
                <a:cubicBezTo>
                  <a:pt x="146061" y="177785"/>
                  <a:pt x="147037" y="178761"/>
                  <a:pt x="148241" y="178761"/>
                </a:cubicBezTo>
                <a:cubicBezTo>
                  <a:pt x="149445" y="178761"/>
                  <a:pt x="150421" y="177785"/>
                  <a:pt x="150421" y="176581"/>
                </a:cubicBezTo>
                <a:cubicBezTo>
                  <a:pt x="150421" y="175377"/>
                  <a:pt x="149445" y="174401"/>
                  <a:pt x="148241" y="174401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58"/>
                </a:moveTo>
                <a:cubicBezTo>
                  <a:pt x="200962" y="191176"/>
                  <a:pt x="200859" y="194206"/>
                  <a:pt x="199366" y="196628"/>
                </a:cubicBezTo>
                <a:cubicBezTo>
                  <a:pt x="197856" y="199062"/>
                  <a:pt x="195193" y="200540"/>
                  <a:pt x="192329" y="200535"/>
                </a:cubicBezTo>
                <a:lnTo>
                  <a:pt x="104152" y="200535"/>
                </a:lnTo>
                <a:cubicBezTo>
                  <a:pt x="101288" y="200540"/>
                  <a:pt x="98625" y="199062"/>
                  <a:pt x="97115" y="196628"/>
                </a:cubicBezTo>
                <a:cubicBezTo>
                  <a:pt x="95622" y="194206"/>
                  <a:pt x="95520" y="191176"/>
                  <a:pt x="96845" y="188658"/>
                </a:cubicBezTo>
                <a:lnTo>
                  <a:pt x="140933" y="104640"/>
                </a:lnTo>
                <a:cubicBezTo>
                  <a:pt x="142374" y="101943"/>
                  <a:pt x="145183" y="100258"/>
                  <a:pt x="148241" y="100258"/>
                </a:cubicBezTo>
                <a:cubicBezTo>
                  <a:pt x="151299" y="100258"/>
                  <a:pt x="154108" y="101943"/>
                  <a:pt x="155548" y="104640"/>
                </a:cubicBezTo>
                <a:close/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Rounded Rectangle 79">
            <a:extLst>
              <a:ext uri="{FF2B5EF4-FFF2-40B4-BE49-F238E27FC236}">
                <a16:creationId xmlns:a16="http://schemas.microsoft.com/office/drawing/2014/main" id="{7303E603-3711-350D-0584-E1390F5AE3FD}"/>
              </a:ext>
            </a:extLst>
          </p:cNvPr>
          <p:cNvSpPr/>
          <p:nvPr/>
        </p:nvSpPr>
        <p:spPr>
          <a:xfrm>
            <a:off x="-5925712" y="1542322"/>
            <a:ext cx="270259" cy="247464"/>
          </a:xfrm>
          <a:custGeom>
            <a:avLst/>
            <a:gdLst/>
            <a:ahLst/>
            <a:cxnLst/>
            <a:rect l="0" t="0" r="0" b="0"/>
            <a:pathLst>
              <a:path w="198127" h="200561">
                <a:moveTo>
                  <a:pt x="23987" y="37060"/>
                </a:moveTo>
                <a:cubicBezTo>
                  <a:pt x="23987" y="16592"/>
                  <a:pt x="40580" y="0"/>
                  <a:pt x="61047" y="0"/>
                </a:cubicBezTo>
                <a:cubicBezTo>
                  <a:pt x="81515" y="0"/>
                  <a:pt x="98108" y="16592"/>
                  <a:pt x="98108" y="37060"/>
                </a:cubicBezTo>
                <a:cubicBezTo>
                  <a:pt x="98108" y="57528"/>
                  <a:pt x="81515" y="74120"/>
                  <a:pt x="61047" y="74120"/>
                </a:cubicBezTo>
                <a:cubicBezTo>
                  <a:pt x="40580" y="74120"/>
                  <a:pt x="23987" y="57528"/>
                  <a:pt x="23987" y="37060"/>
                </a:cubicBezTo>
                <a:moveTo>
                  <a:pt x="93486" y="156961"/>
                </a:moveTo>
                <a:lnTo>
                  <a:pt x="7" y="157013"/>
                </a:lnTo>
                <a:lnTo>
                  <a:pt x="7" y="148241"/>
                </a:lnTo>
                <a:cubicBezTo>
                  <a:pt x="0" y="124785"/>
                  <a:pt x="13433" y="103399"/>
                  <a:pt x="34567" y="93224"/>
                </a:cubicBezTo>
                <a:cubicBezTo>
                  <a:pt x="55701" y="83048"/>
                  <a:pt x="80796" y="85883"/>
                  <a:pt x="99128" y="100516"/>
                </a:cubicBezTo>
                <a:moveTo>
                  <a:pt x="71651" y="56680"/>
                </a:moveTo>
                <a:cubicBezTo>
                  <a:pt x="69036" y="53550"/>
                  <a:pt x="65171" y="51737"/>
                  <a:pt x="61092" y="51725"/>
                </a:cubicBezTo>
                <a:cubicBezTo>
                  <a:pt x="57014" y="51713"/>
                  <a:pt x="53138" y="53504"/>
                  <a:pt x="50505" y="56619"/>
                </a:cubicBezTo>
                <a:moveTo>
                  <a:pt x="61074" y="157013"/>
                </a:moveTo>
                <a:lnTo>
                  <a:pt x="61074" y="122098"/>
                </a:lnTo>
                <a:moveTo>
                  <a:pt x="32978" y="94011"/>
                </a:moveTo>
                <a:lnTo>
                  <a:pt x="61074" y="122098"/>
                </a:lnTo>
                <a:moveTo>
                  <a:pt x="61074" y="122098"/>
                </a:moveTo>
                <a:lnTo>
                  <a:pt x="89178" y="94011"/>
                </a:lnTo>
                <a:moveTo>
                  <a:pt x="119646" y="104640"/>
                </a:moveTo>
                <a:lnTo>
                  <a:pt x="189407" y="104640"/>
                </a:lnTo>
                <a:cubicBezTo>
                  <a:pt x="189407" y="104640"/>
                  <a:pt x="198127" y="104640"/>
                  <a:pt x="198127" y="113360"/>
                </a:cubicBezTo>
                <a:lnTo>
                  <a:pt x="198127" y="191841"/>
                </a:lnTo>
                <a:cubicBezTo>
                  <a:pt x="198127" y="191841"/>
                  <a:pt x="198127" y="200561"/>
                  <a:pt x="189407" y="200561"/>
                </a:cubicBezTo>
                <a:lnTo>
                  <a:pt x="119646" y="200561"/>
                </a:lnTo>
                <a:cubicBezTo>
                  <a:pt x="119646" y="200561"/>
                  <a:pt x="110926" y="200561"/>
                  <a:pt x="110926" y="191841"/>
                </a:cubicBezTo>
                <a:lnTo>
                  <a:pt x="110926" y="113360"/>
                </a:lnTo>
                <a:cubicBezTo>
                  <a:pt x="110926" y="113360"/>
                  <a:pt x="110926" y="104640"/>
                  <a:pt x="119646" y="104640"/>
                </a:cubicBezTo>
                <a:moveTo>
                  <a:pt x="176327" y="130801"/>
                </a:moveTo>
                <a:lnTo>
                  <a:pt x="132726" y="130801"/>
                </a:lnTo>
                <a:moveTo>
                  <a:pt x="132726" y="152601"/>
                </a:moveTo>
                <a:lnTo>
                  <a:pt x="176327" y="152601"/>
                </a:lnTo>
                <a:moveTo>
                  <a:pt x="150167" y="174401"/>
                </a:moveTo>
                <a:lnTo>
                  <a:pt x="132726" y="17440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Rounded Rectangle 80">
            <a:extLst>
              <a:ext uri="{FF2B5EF4-FFF2-40B4-BE49-F238E27FC236}">
                <a16:creationId xmlns:a16="http://schemas.microsoft.com/office/drawing/2014/main" id="{8FEDF584-B7DC-84A2-69E1-D458F01FC253}"/>
              </a:ext>
            </a:extLst>
          </p:cNvPr>
          <p:cNvSpPr/>
          <p:nvPr/>
        </p:nvSpPr>
        <p:spPr>
          <a:xfrm>
            <a:off x="-5927366" y="4873408"/>
            <a:ext cx="274126" cy="247525"/>
          </a:xfrm>
          <a:custGeom>
            <a:avLst/>
            <a:gdLst/>
            <a:ahLst/>
            <a:cxnLst/>
            <a:rect l="0" t="0" r="0" b="0"/>
            <a:pathLst>
              <a:path w="200962" h="200611">
                <a:moveTo>
                  <a:pt x="174401" y="34915"/>
                </a:moveTo>
                <a:lnTo>
                  <a:pt x="0" y="34915"/>
                </a:lnTo>
                <a:moveTo>
                  <a:pt x="26160" y="15295"/>
                </a:moveTo>
                <a:lnTo>
                  <a:pt x="26160" y="15295"/>
                </a:lnTo>
                <a:moveTo>
                  <a:pt x="26160" y="15295"/>
                </a:moveTo>
                <a:cubicBezTo>
                  <a:pt x="24956" y="15295"/>
                  <a:pt x="23980" y="16271"/>
                  <a:pt x="23980" y="17475"/>
                </a:cubicBezTo>
                <a:cubicBezTo>
                  <a:pt x="23980" y="18679"/>
                  <a:pt x="24956" y="19655"/>
                  <a:pt x="26160" y="19655"/>
                </a:cubicBezTo>
                <a:cubicBezTo>
                  <a:pt x="27364" y="19655"/>
                  <a:pt x="28340" y="18679"/>
                  <a:pt x="28340" y="17475"/>
                </a:cubicBezTo>
                <a:cubicBezTo>
                  <a:pt x="28340" y="16271"/>
                  <a:pt x="27364" y="15295"/>
                  <a:pt x="26160" y="15295"/>
                </a:cubicBezTo>
                <a:moveTo>
                  <a:pt x="43600" y="15295"/>
                </a:moveTo>
                <a:lnTo>
                  <a:pt x="43600" y="15295"/>
                </a:lnTo>
                <a:moveTo>
                  <a:pt x="43600" y="15295"/>
                </a:moveTo>
                <a:cubicBezTo>
                  <a:pt x="42396" y="15295"/>
                  <a:pt x="41420" y="16271"/>
                  <a:pt x="41420" y="17475"/>
                </a:cubicBezTo>
                <a:cubicBezTo>
                  <a:pt x="41420" y="18679"/>
                  <a:pt x="42396" y="19655"/>
                  <a:pt x="43600" y="19655"/>
                </a:cubicBezTo>
                <a:cubicBezTo>
                  <a:pt x="44804" y="19655"/>
                  <a:pt x="45780" y="18679"/>
                  <a:pt x="45780" y="17475"/>
                </a:cubicBezTo>
                <a:cubicBezTo>
                  <a:pt x="45780" y="16271"/>
                  <a:pt x="44804" y="15295"/>
                  <a:pt x="43600" y="15295"/>
                </a:cubicBezTo>
                <a:moveTo>
                  <a:pt x="61040" y="15295"/>
                </a:moveTo>
                <a:lnTo>
                  <a:pt x="61040" y="15295"/>
                </a:lnTo>
                <a:moveTo>
                  <a:pt x="61040" y="15295"/>
                </a:moveTo>
                <a:cubicBezTo>
                  <a:pt x="59836" y="15295"/>
                  <a:pt x="58860" y="16271"/>
                  <a:pt x="58860" y="17475"/>
                </a:cubicBezTo>
                <a:cubicBezTo>
                  <a:pt x="58860" y="18679"/>
                  <a:pt x="59836" y="19655"/>
                  <a:pt x="61040" y="19655"/>
                </a:cubicBezTo>
                <a:cubicBezTo>
                  <a:pt x="62244" y="19655"/>
                  <a:pt x="63220" y="18679"/>
                  <a:pt x="63220" y="17475"/>
                </a:cubicBezTo>
                <a:cubicBezTo>
                  <a:pt x="63220" y="16271"/>
                  <a:pt x="62244" y="15295"/>
                  <a:pt x="61040" y="15295"/>
                </a:cubicBezTo>
                <a:moveTo>
                  <a:pt x="78480" y="139521"/>
                </a:moveTo>
                <a:lnTo>
                  <a:pt x="17440" y="139521"/>
                </a:lnTo>
                <a:cubicBezTo>
                  <a:pt x="7808" y="139521"/>
                  <a:pt x="0" y="131712"/>
                  <a:pt x="0" y="122080"/>
                </a:cubicBezTo>
                <a:lnTo>
                  <a:pt x="0" y="17440"/>
                </a:lnTo>
                <a:cubicBezTo>
                  <a:pt x="0" y="7808"/>
                  <a:pt x="7808" y="0"/>
                  <a:pt x="17440" y="0"/>
                </a:cubicBezTo>
                <a:lnTo>
                  <a:pt x="156961" y="0"/>
                </a:lnTo>
                <a:cubicBezTo>
                  <a:pt x="166593" y="0"/>
                  <a:pt x="174401" y="7808"/>
                  <a:pt x="174401" y="17440"/>
                </a:cubicBezTo>
                <a:lnTo>
                  <a:pt x="174401" y="87200"/>
                </a:lnTo>
                <a:moveTo>
                  <a:pt x="148241" y="174445"/>
                </a:moveTo>
                <a:cubicBezTo>
                  <a:pt x="147037" y="174445"/>
                  <a:pt x="146061" y="175421"/>
                  <a:pt x="146061" y="176625"/>
                </a:cubicBezTo>
                <a:cubicBezTo>
                  <a:pt x="146061" y="177829"/>
                  <a:pt x="147037" y="178805"/>
                  <a:pt x="148241" y="178805"/>
                </a:cubicBezTo>
                <a:cubicBezTo>
                  <a:pt x="149445" y="178805"/>
                  <a:pt x="150421" y="177829"/>
                  <a:pt x="150421" y="176625"/>
                </a:cubicBezTo>
                <a:cubicBezTo>
                  <a:pt x="150421" y="175421"/>
                  <a:pt x="149445" y="174445"/>
                  <a:pt x="148241" y="174445"/>
                </a:cubicBezTo>
                <a:moveTo>
                  <a:pt x="148241" y="130844"/>
                </a:moveTo>
                <a:lnTo>
                  <a:pt x="148241" y="157004"/>
                </a:lnTo>
                <a:moveTo>
                  <a:pt x="199637" y="188719"/>
                </a:moveTo>
                <a:cubicBezTo>
                  <a:pt x="200962" y="191237"/>
                  <a:pt x="200859" y="194267"/>
                  <a:pt x="199366" y="196689"/>
                </a:cubicBezTo>
                <a:cubicBezTo>
                  <a:pt x="197860" y="199129"/>
                  <a:pt x="195196" y="200611"/>
                  <a:pt x="192329" y="200605"/>
                </a:cubicBezTo>
                <a:lnTo>
                  <a:pt x="104152" y="200605"/>
                </a:lnTo>
                <a:cubicBezTo>
                  <a:pt x="101288" y="200610"/>
                  <a:pt x="98627" y="199127"/>
                  <a:pt x="97124" y="196689"/>
                </a:cubicBezTo>
                <a:cubicBezTo>
                  <a:pt x="95625" y="194270"/>
                  <a:pt x="95519" y="191238"/>
                  <a:pt x="96845" y="188719"/>
                </a:cubicBezTo>
                <a:lnTo>
                  <a:pt x="140933" y="104710"/>
                </a:lnTo>
                <a:cubicBezTo>
                  <a:pt x="142374" y="102013"/>
                  <a:pt x="145183" y="100328"/>
                  <a:pt x="148241" y="100328"/>
                </a:cubicBezTo>
                <a:cubicBezTo>
                  <a:pt x="151299" y="100328"/>
                  <a:pt x="154108" y="102013"/>
                  <a:pt x="155548" y="104710"/>
                </a:cubicBezTo>
                <a:close/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ounded Rectangle 81">
            <a:extLst>
              <a:ext uri="{FF2B5EF4-FFF2-40B4-BE49-F238E27FC236}">
                <a16:creationId xmlns:a16="http://schemas.microsoft.com/office/drawing/2014/main" id="{CA58FEA1-DF1F-BED7-72AE-71A2A1C1AA55}"/>
              </a:ext>
            </a:extLst>
          </p:cNvPr>
          <p:cNvSpPr/>
          <p:nvPr/>
        </p:nvSpPr>
        <p:spPr>
          <a:xfrm>
            <a:off x="14919463" y="5152059"/>
            <a:ext cx="279652" cy="247488"/>
          </a:xfrm>
          <a:custGeom>
            <a:avLst/>
            <a:gdLst/>
            <a:ahLst/>
            <a:cxnLst/>
            <a:rect l="0" t="0" r="0" b="0"/>
            <a:pathLst>
              <a:path w="205013" h="200581">
                <a:moveTo>
                  <a:pt x="197553" y="35307"/>
                </a:moveTo>
                <a:cubicBezTo>
                  <a:pt x="205013" y="56466"/>
                  <a:pt x="198308" y="80030"/>
                  <a:pt x="180826" y="94092"/>
                </a:cubicBezTo>
                <a:cubicBezTo>
                  <a:pt x="163344" y="108154"/>
                  <a:pt x="138891" y="109654"/>
                  <a:pt x="119822" y="97833"/>
                </a:cubicBezTo>
                <a:lnTo>
                  <a:pt x="87200" y="113372"/>
                </a:lnTo>
                <a:lnTo>
                  <a:pt x="102731" y="80759"/>
                </a:lnTo>
                <a:cubicBezTo>
                  <a:pt x="97888" y="72302"/>
                  <a:pt x="95528" y="62652"/>
                  <a:pt x="95920" y="52915"/>
                </a:cubicBezTo>
                <a:cubicBezTo>
                  <a:pt x="95656" y="39007"/>
                  <a:pt x="100984" y="25575"/>
                  <a:pt x="110710" y="15630"/>
                </a:cubicBezTo>
                <a:cubicBezTo>
                  <a:pt x="120436" y="5684"/>
                  <a:pt x="133746" y="57"/>
                  <a:pt x="147656" y="11"/>
                </a:cubicBezTo>
                <a:cubicBezTo>
                  <a:pt x="170092" y="0"/>
                  <a:pt x="190093" y="14148"/>
                  <a:pt x="197553" y="35307"/>
                </a:cubicBezTo>
                <a:close/>
                <a:moveTo>
                  <a:pt x="148241" y="69771"/>
                </a:moveTo>
                <a:cubicBezTo>
                  <a:pt x="147037" y="69771"/>
                  <a:pt x="146061" y="70747"/>
                  <a:pt x="146061" y="71951"/>
                </a:cubicBezTo>
                <a:cubicBezTo>
                  <a:pt x="146061" y="73155"/>
                  <a:pt x="147037" y="74131"/>
                  <a:pt x="148241" y="74131"/>
                </a:cubicBezTo>
                <a:cubicBezTo>
                  <a:pt x="149445" y="74131"/>
                  <a:pt x="150421" y="73155"/>
                  <a:pt x="150421" y="71951"/>
                </a:cubicBezTo>
                <a:cubicBezTo>
                  <a:pt x="150421" y="70747"/>
                  <a:pt x="149445" y="69771"/>
                  <a:pt x="148241" y="69771"/>
                </a:cubicBezTo>
                <a:moveTo>
                  <a:pt x="148241" y="30540"/>
                </a:moveTo>
                <a:lnTo>
                  <a:pt x="148241" y="56700"/>
                </a:lnTo>
                <a:moveTo>
                  <a:pt x="139521" y="122100"/>
                </a:moveTo>
                <a:lnTo>
                  <a:pt x="139521" y="200581"/>
                </a:lnTo>
                <a:moveTo>
                  <a:pt x="0" y="200572"/>
                </a:moveTo>
                <a:lnTo>
                  <a:pt x="0" y="43611"/>
                </a:lnTo>
                <a:cubicBezTo>
                  <a:pt x="0" y="33979"/>
                  <a:pt x="7808" y="26171"/>
                  <a:pt x="17440" y="26171"/>
                </a:cubicBezTo>
                <a:lnTo>
                  <a:pt x="82840" y="26171"/>
                </a:lnTo>
                <a:moveTo>
                  <a:pt x="0" y="61060"/>
                </a:moveTo>
                <a:lnTo>
                  <a:pt x="78480" y="61060"/>
                </a:lnTo>
                <a:moveTo>
                  <a:pt x="65400" y="122100"/>
                </a:moveTo>
                <a:cubicBezTo>
                  <a:pt x="76236" y="122100"/>
                  <a:pt x="85020" y="130885"/>
                  <a:pt x="85020" y="141721"/>
                </a:cubicBezTo>
                <a:cubicBezTo>
                  <a:pt x="85020" y="152557"/>
                  <a:pt x="76236" y="161341"/>
                  <a:pt x="65400" y="161341"/>
                </a:cubicBezTo>
                <a:cubicBezTo>
                  <a:pt x="54564" y="161341"/>
                  <a:pt x="45780" y="152557"/>
                  <a:pt x="45780" y="141721"/>
                </a:cubicBezTo>
                <a:cubicBezTo>
                  <a:pt x="45780" y="130885"/>
                  <a:pt x="54564" y="122100"/>
                  <a:pt x="65400" y="122100"/>
                </a:cubicBezTo>
                <a:close/>
                <a:moveTo>
                  <a:pt x="26160" y="200572"/>
                </a:moveTo>
                <a:cubicBezTo>
                  <a:pt x="30734" y="182635"/>
                  <a:pt x="46889" y="170083"/>
                  <a:pt x="65400" y="170083"/>
                </a:cubicBezTo>
                <a:cubicBezTo>
                  <a:pt x="83911" y="170083"/>
                  <a:pt x="100066" y="182635"/>
                  <a:pt x="104640" y="200572"/>
                </a:cubicBezTo>
                <a:moveTo>
                  <a:pt x="56680" y="43620"/>
                </a:moveTo>
                <a:lnTo>
                  <a:pt x="78480" y="43620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ounded Rectangle 82">
            <a:extLst>
              <a:ext uri="{FF2B5EF4-FFF2-40B4-BE49-F238E27FC236}">
                <a16:creationId xmlns:a16="http://schemas.microsoft.com/office/drawing/2014/main" id="{2AF9AB07-5BE2-D544-02DA-02E024D9C51C}"/>
              </a:ext>
            </a:extLst>
          </p:cNvPr>
          <p:cNvSpPr/>
          <p:nvPr/>
        </p:nvSpPr>
        <p:spPr>
          <a:xfrm>
            <a:off x="14919439" y="1356185"/>
            <a:ext cx="273627" cy="247464"/>
          </a:xfrm>
          <a:custGeom>
            <a:avLst/>
            <a:gdLst/>
            <a:ahLst/>
            <a:cxnLst/>
            <a:rect l="0" t="0" r="0" b="0"/>
            <a:pathLst>
              <a:path w="200596" h="200561">
                <a:moveTo>
                  <a:pt x="74138" y="139521"/>
                </a:moveTo>
                <a:lnTo>
                  <a:pt x="8737" y="139521"/>
                </a:lnTo>
                <a:cubicBezTo>
                  <a:pt x="3921" y="139521"/>
                  <a:pt x="17" y="135617"/>
                  <a:pt x="17" y="130801"/>
                </a:cubicBezTo>
                <a:lnTo>
                  <a:pt x="17" y="104370"/>
                </a:lnTo>
                <a:cubicBezTo>
                  <a:pt x="0" y="102161"/>
                  <a:pt x="1637" y="100288"/>
                  <a:pt x="3828" y="100010"/>
                </a:cubicBezTo>
                <a:cubicBezTo>
                  <a:pt x="19102" y="98102"/>
                  <a:pt x="30564" y="85118"/>
                  <a:pt x="30564" y="69725"/>
                </a:cubicBezTo>
                <a:cubicBezTo>
                  <a:pt x="30564" y="54332"/>
                  <a:pt x="19102" y="41349"/>
                  <a:pt x="3828" y="39440"/>
                </a:cubicBezTo>
                <a:cubicBezTo>
                  <a:pt x="1637" y="39162"/>
                  <a:pt x="0" y="37289"/>
                  <a:pt x="17" y="35080"/>
                </a:cubicBezTo>
                <a:lnTo>
                  <a:pt x="17" y="8720"/>
                </a:lnTo>
                <a:cubicBezTo>
                  <a:pt x="17" y="3904"/>
                  <a:pt x="3921" y="0"/>
                  <a:pt x="8737" y="0"/>
                </a:cubicBezTo>
                <a:lnTo>
                  <a:pt x="191859" y="0"/>
                </a:lnTo>
                <a:cubicBezTo>
                  <a:pt x="196675" y="0"/>
                  <a:pt x="200579" y="3904"/>
                  <a:pt x="200579" y="8720"/>
                </a:cubicBezTo>
                <a:lnTo>
                  <a:pt x="200579" y="35150"/>
                </a:lnTo>
                <a:cubicBezTo>
                  <a:pt x="200596" y="37359"/>
                  <a:pt x="198959" y="39232"/>
                  <a:pt x="196768" y="39510"/>
                </a:cubicBezTo>
                <a:cubicBezTo>
                  <a:pt x="188613" y="40535"/>
                  <a:pt x="181215" y="44806"/>
                  <a:pt x="176251" y="51356"/>
                </a:cubicBezTo>
                <a:cubicBezTo>
                  <a:pt x="171286" y="57907"/>
                  <a:pt x="169173" y="66183"/>
                  <a:pt x="170390" y="74312"/>
                </a:cubicBezTo>
                <a:moveTo>
                  <a:pt x="137358" y="21800"/>
                </a:moveTo>
                <a:cubicBezTo>
                  <a:pt x="137358" y="20596"/>
                  <a:pt x="136382" y="19620"/>
                  <a:pt x="135178" y="19620"/>
                </a:cubicBezTo>
                <a:cubicBezTo>
                  <a:pt x="133974" y="19620"/>
                  <a:pt x="132998" y="20596"/>
                  <a:pt x="132998" y="21800"/>
                </a:cubicBezTo>
                <a:cubicBezTo>
                  <a:pt x="132998" y="23004"/>
                  <a:pt x="133974" y="23980"/>
                  <a:pt x="135178" y="23980"/>
                </a:cubicBezTo>
                <a:cubicBezTo>
                  <a:pt x="136382" y="23980"/>
                  <a:pt x="137358" y="23004"/>
                  <a:pt x="137358" y="21800"/>
                </a:cubicBezTo>
                <a:moveTo>
                  <a:pt x="137358" y="47960"/>
                </a:moveTo>
                <a:cubicBezTo>
                  <a:pt x="137358" y="46756"/>
                  <a:pt x="136382" y="45780"/>
                  <a:pt x="135178" y="45780"/>
                </a:cubicBezTo>
                <a:cubicBezTo>
                  <a:pt x="133974" y="45780"/>
                  <a:pt x="132998" y="46756"/>
                  <a:pt x="132998" y="47960"/>
                </a:cubicBezTo>
                <a:cubicBezTo>
                  <a:pt x="132998" y="49164"/>
                  <a:pt x="133974" y="50140"/>
                  <a:pt x="135178" y="50140"/>
                </a:cubicBezTo>
                <a:cubicBezTo>
                  <a:pt x="136382" y="50140"/>
                  <a:pt x="137358" y="49164"/>
                  <a:pt x="137358" y="47960"/>
                </a:cubicBezTo>
                <a:moveTo>
                  <a:pt x="137358" y="74120"/>
                </a:moveTo>
                <a:cubicBezTo>
                  <a:pt x="137358" y="72916"/>
                  <a:pt x="136382" y="71940"/>
                  <a:pt x="135178" y="71940"/>
                </a:cubicBezTo>
                <a:cubicBezTo>
                  <a:pt x="133974" y="71940"/>
                  <a:pt x="132998" y="72916"/>
                  <a:pt x="132998" y="74120"/>
                </a:cubicBezTo>
                <a:cubicBezTo>
                  <a:pt x="132998" y="75324"/>
                  <a:pt x="133974" y="76300"/>
                  <a:pt x="135178" y="76300"/>
                </a:cubicBezTo>
                <a:cubicBezTo>
                  <a:pt x="136382" y="76300"/>
                  <a:pt x="137358" y="75324"/>
                  <a:pt x="137358" y="74120"/>
                </a:cubicBezTo>
                <a:moveTo>
                  <a:pt x="95938" y="148241"/>
                </a:moveTo>
                <a:cubicBezTo>
                  <a:pt x="95938" y="119345"/>
                  <a:pt x="119362" y="95920"/>
                  <a:pt x="148258" y="95920"/>
                </a:cubicBezTo>
                <a:cubicBezTo>
                  <a:pt x="177154" y="95920"/>
                  <a:pt x="200579" y="119345"/>
                  <a:pt x="200579" y="148241"/>
                </a:cubicBezTo>
                <a:cubicBezTo>
                  <a:pt x="200579" y="177136"/>
                  <a:pt x="177154" y="200561"/>
                  <a:pt x="148258" y="200561"/>
                </a:cubicBezTo>
                <a:cubicBezTo>
                  <a:pt x="119362" y="200561"/>
                  <a:pt x="95938" y="177136"/>
                  <a:pt x="95938" y="148241"/>
                </a:cubicBezTo>
                <a:close/>
                <a:moveTo>
                  <a:pt x="122098" y="148241"/>
                </a:moveTo>
                <a:lnTo>
                  <a:pt x="174418" y="14824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ounded Rectangle 83">
            <a:extLst>
              <a:ext uri="{FF2B5EF4-FFF2-40B4-BE49-F238E27FC236}">
                <a16:creationId xmlns:a16="http://schemas.microsoft.com/office/drawing/2014/main" id="{5C21C9AE-53F3-CCAB-361B-8EE2142A4214}"/>
              </a:ext>
            </a:extLst>
          </p:cNvPr>
          <p:cNvSpPr/>
          <p:nvPr/>
        </p:nvSpPr>
        <p:spPr>
          <a:xfrm>
            <a:off x="-6574443" y="6319471"/>
            <a:ext cx="274125" cy="247427"/>
          </a:xfrm>
          <a:custGeom>
            <a:avLst/>
            <a:gdLst/>
            <a:ahLst/>
            <a:cxnLst/>
            <a:rect l="0" t="0" r="0" b="0"/>
            <a:pathLst>
              <a:path w="200961" h="200531">
                <a:moveTo>
                  <a:pt x="148241" y="174392"/>
                </a:moveTo>
                <a:cubicBezTo>
                  <a:pt x="147037" y="174392"/>
                  <a:pt x="146061" y="175368"/>
                  <a:pt x="146061" y="176572"/>
                </a:cubicBezTo>
                <a:cubicBezTo>
                  <a:pt x="146061" y="177776"/>
                  <a:pt x="147037" y="178752"/>
                  <a:pt x="148241" y="178752"/>
                </a:cubicBezTo>
                <a:cubicBezTo>
                  <a:pt x="149445" y="178752"/>
                  <a:pt x="150421" y="177776"/>
                  <a:pt x="150421" y="176572"/>
                </a:cubicBezTo>
                <a:cubicBezTo>
                  <a:pt x="150421" y="175368"/>
                  <a:pt x="149445" y="174392"/>
                  <a:pt x="148241" y="174392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41"/>
                </a:moveTo>
                <a:cubicBezTo>
                  <a:pt x="200961" y="191162"/>
                  <a:pt x="200859" y="194194"/>
                  <a:pt x="199366" y="196620"/>
                </a:cubicBezTo>
                <a:cubicBezTo>
                  <a:pt x="197856" y="199053"/>
                  <a:pt x="195193" y="200531"/>
                  <a:pt x="192329" y="200526"/>
                </a:cubicBezTo>
                <a:lnTo>
                  <a:pt x="104152" y="200526"/>
                </a:lnTo>
                <a:cubicBezTo>
                  <a:pt x="101288" y="200531"/>
                  <a:pt x="98625" y="199053"/>
                  <a:pt x="97115" y="196620"/>
                </a:cubicBezTo>
                <a:cubicBezTo>
                  <a:pt x="95623" y="194194"/>
                  <a:pt x="95520" y="191162"/>
                  <a:pt x="96845" y="188641"/>
                </a:cubicBezTo>
                <a:lnTo>
                  <a:pt x="140933" y="104632"/>
                </a:lnTo>
                <a:cubicBezTo>
                  <a:pt x="142374" y="101934"/>
                  <a:pt x="145183" y="100250"/>
                  <a:pt x="148241" y="100250"/>
                </a:cubicBezTo>
                <a:cubicBezTo>
                  <a:pt x="151299" y="100250"/>
                  <a:pt x="154108" y="101934"/>
                  <a:pt x="155548" y="104632"/>
                </a:cubicBezTo>
                <a:close/>
                <a:moveTo>
                  <a:pt x="78480" y="156952"/>
                </a:moveTo>
                <a:lnTo>
                  <a:pt x="8720" y="156952"/>
                </a:lnTo>
                <a:cubicBezTo>
                  <a:pt x="3904" y="156952"/>
                  <a:pt x="0" y="153048"/>
                  <a:pt x="0" y="148232"/>
                </a:cubicBezTo>
                <a:lnTo>
                  <a:pt x="0" y="26151"/>
                </a:lnTo>
                <a:cubicBezTo>
                  <a:pt x="0" y="21335"/>
                  <a:pt x="3904" y="17431"/>
                  <a:pt x="8720" y="17431"/>
                </a:cubicBezTo>
                <a:lnTo>
                  <a:pt x="165681" y="17431"/>
                </a:lnTo>
                <a:cubicBezTo>
                  <a:pt x="170497" y="17431"/>
                  <a:pt x="174401" y="21335"/>
                  <a:pt x="174401" y="26151"/>
                </a:cubicBezTo>
                <a:lnTo>
                  <a:pt x="174401" y="82831"/>
                </a:lnTo>
                <a:moveTo>
                  <a:pt x="43600" y="43600"/>
                </a:moveTo>
                <a:lnTo>
                  <a:pt x="43600" y="0"/>
                </a:lnTo>
                <a:moveTo>
                  <a:pt x="130801" y="43600"/>
                </a:moveTo>
                <a:lnTo>
                  <a:pt x="130801" y="0"/>
                </a:lnTo>
                <a:moveTo>
                  <a:pt x="174401" y="61040"/>
                </a:moveTo>
                <a:lnTo>
                  <a:pt x="0" y="61040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97F5EF-4393-793B-EA75-D76F1701C1E8}"/>
              </a:ext>
            </a:extLst>
          </p:cNvPr>
          <p:cNvGrpSpPr/>
          <p:nvPr/>
        </p:nvGrpSpPr>
        <p:grpSpPr>
          <a:xfrm>
            <a:off x="4873687" y="2094626"/>
            <a:ext cx="1860042" cy="2206841"/>
            <a:chOff x="3200400" y="1600200"/>
            <a:chExt cx="1143000" cy="1200150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97F8447F-773C-20DC-30C8-50C2F19173DA}"/>
                </a:ext>
              </a:extLst>
            </p:cNvPr>
            <p:cNvSpPr/>
            <p:nvPr/>
          </p:nvSpPr>
          <p:spPr>
            <a:xfrm>
              <a:off x="3200400" y="1600200"/>
              <a:ext cx="1143000" cy="1200150"/>
            </a:xfrm>
            <a:custGeom>
              <a:avLst/>
              <a:gdLst/>
              <a:ahLst/>
              <a:cxnLst/>
              <a:rect l="0" t="0" r="0" b="0"/>
              <a:pathLst>
                <a:path w="1143000" h="1200150">
                  <a:moveTo>
                    <a:pt x="228600" y="0"/>
                  </a:moveTo>
                  <a:lnTo>
                    <a:pt x="914400" y="0"/>
                  </a:lnTo>
                  <a:cubicBezTo>
                    <a:pt x="914400" y="0"/>
                    <a:pt x="1143000" y="0"/>
                    <a:pt x="1143000" y="228600"/>
                  </a:cubicBezTo>
                  <a:lnTo>
                    <a:pt x="1143000" y="971550"/>
                  </a:lnTo>
                  <a:cubicBezTo>
                    <a:pt x="1143000" y="971550"/>
                    <a:pt x="1143000" y="1200150"/>
                    <a:pt x="914400" y="1200150"/>
                  </a:cubicBezTo>
                  <a:lnTo>
                    <a:pt x="228600" y="1200150"/>
                  </a:lnTo>
                  <a:cubicBezTo>
                    <a:pt x="228600" y="1200150"/>
                    <a:pt x="0" y="1200150"/>
                    <a:pt x="0" y="971550"/>
                  </a:cubicBezTo>
                  <a:lnTo>
                    <a:pt x="0" y="228600"/>
                  </a:lnTo>
                  <a:cubicBezTo>
                    <a:pt x="0" y="228600"/>
                    <a:pt x="0" y="0"/>
                    <a:pt x="228600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9F02339A-C05E-84F6-D4DC-35138E0AE3C9}"/>
                </a:ext>
              </a:extLst>
            </p:cNvPr>
            <p:cNvSpPr/>
            <p:nvPr/>
          </p:nvSpPr>
          <p:spPr>
            <a:xfrm>
              <a:off x="3200400" y="1600200"/>
              <a:ext cx="1143000" cy="1200150"/>
            </a:xfrm>
            <a:custGeom>
              <a:avLst/>
              <a:gdLst/>
              <a:ahLst/>
              <a:cxnLst/>
              <a:rect l="0" t="0" r="0" b="0"/>
              <a:pathLst>
                <a:path w="1143000" h="1200150">
                  <a:moveTo>
                    <a:pt x="228600" y="0"/>
                  </a:moveTo>
                  <a:lnTo>
                    <a:pt x="914400" y="0"/>
                  </a:lnTo>
                  <a:cubicBezTo>
                    <a:pt x="914400" y="0"/>
                    <a:pt x="1143000" y="0"/>
                    <a:pt x="1143000" y="228600"/>
                  </a:cubicBezTo>
                  <a:lnTo>
                    <a:pt x="1143000" y="971550"/>
                  </a:lnTo>
                  <a:cubicBezTo>
                    <a:pt x="1143000" y="971550"/>
                    <a:pt x="1143000" y="1200150"/>
                    <a:pt x="914400" y="1200150"/>
                  </a:cubicBezTo>
                  <a:lnTo>
                    <a:pt x="228600" y="1200150"/>
                  </a:lnTo>
                  <a:cubicBezTo>
                    <a:pt x="228600" y="1200150"/>
                    <a:pt x="0" y="1200150"/>
                    <a:pt x="0" y="971550"/>
                  </a:cubicBezTo>
                  <a:lnTo>
                    <a:pt x="0" y="228600"/>
                  </a:lnTo>
                  <a:cubicBezTo>
                    <a:pt x="0" y="228600"/>
                    <a:pt x="0" y="0"/>
                    <a:pt x="228600" y="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25465A-E41D-481C-901B-7A49BFCCD464}"/>
              </a:ext>
            </a:extLst>
          </p:cNvPr>
          <p:cNvGrpSpPr/>
          <p:nvPr/>
        </p:nvGrpSpPr>
        <p:grpSpPr>
          <a:xfrm>
            <a:off x="7477746" y="1884452"/>
            <a:ext cx="2604058" cy="945789"/>
            <a:chOff x="4800600" y="1485900"/>
            <a:chExt cx="1600200" cy="514350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9FFD1A88-BB73-61F2-3041-A601FDEB6E02}"/>
                </a:ext>
              </a:extLst>
            </p:cNvPr>
            <p:cNvSpPr/>
            <p:nvPr/>
          </p:nvSpPr>
          <p:spPr>
            <a:xfrm>
              <a:off x="4800600" y="1485900"/>
              <a:ext cx="1600200" cy="514350"/>
            </a:xfrm>
            <a:custGeom>
              <a:avLst/>
              <a:gdLst/>
              <a:ahLst/>
              <a:cxnLst/>
              <a:rect l="0" t="0" r="0" b="0"/>
              <a:pathLst>
                <a:path w="1600200" h="514350">
                  <a:moveTo>
                    <a:pt x="114300" y="0"/>
                  </a:moveTo>
                  <a:lnTo>
                    <a:pt x="1485900" y="0"/>
                  </a:lnTo>
                  <a:cubicBezTo>
                    <a:pt x="1485900" y="0"/>
                    <a:pt x="1600200" y="0"/>
                    <a:pt x="1600200" y="114300"/>
                  </a:cubicBezTo>
                  <a:lnTo>
                    <a:pt x="1600200" y="400050"/>
                  </a:lnTo>
                  <a:cubicBezTo>
                    <a:pt x="1600200" y="400050"/>
                    <a:pt x="1600200" y="514350"/>
                    <a:pt x="1485900" y="514350"/>
                  </a:cubicBezTo>
                  <a:lnTo>
                    <a:pt x="114300" y="514350"/>
                  </a:lnTo>
                  <a:cubicBezTo>
                    <a:pt x="114300" y="514350"/>
                    <a:pt x="0" y="514350"/>
                    <a:pt x="0" y="400050"/>
                  </a:cubicBezTo>
                  <a:lnTo>
                    <a:pt x="0" y="114300"/>
                  </a:lnTo>
                  <a:cubicBezTo>
                    <a:pt x="0" y="114300"/>
                    <a:pt x="0" y="0"/>
                    <a:pt x="114300" y="0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DB64CAFA-BB87-F510-4160-2A079E6EA06F}"/>
                </a:ext>
              </a:extLst>
            </p:cNvPr>
            <p:cNvSpPr/>
            <p:nvPr/>
          </p:nvSpPr>
          <p:spPr>
            <a:xfrm>
              <a:off x="4800600" y="1485900"/>
              <a:ext cx="1600200" cy="514350"/>
            </a:xfrm>
            <a:custGeom>
              <a:avLst/>
              <a:gdLst/>
              <a:ahLst/>
              <a:cxnLst/>
              <a:rect l="0" t="0" r="0" b="0"/>
              <a:pathLst>
                <a:path w="1600200" h="514350">
                  <a:moveTo>
                    <a:pt x="114300" y="0"/>
                  </a:moveTo>
                  <a:lnTo>
                    <a:pt x="1485900" y="0"/>
                  </a:lnTo>
                  <a:cubicBezTo>
                    <a:pt x="1485900" y="0"/>
                    <a:pt x="1600200" y="0"/>
                    <a:pt x="1600200" y="114300"/>
                  </a:cubicBezTo>
                  <a:lnTo>
                    <a:pt x="1600200" y="400050"/>
                  </a:lnTo>
                  <a:cubicBezTo>
                    <a:pt x="1600200" y="400050"/>
                    <a:pt x="1600200" y="514350"/>
                    <a:pt x="1485900" y="514350"/>
                  </a:cubicBezTo>
                  <a:lnTo>
                    <a:pt x="114300" y="514350"/>
                  </a:lnTo>
                  <a:cubicBezTo>
                    <a:pt x="114300" y="514350"/>
                    <a:pt x="0" y="514350"/>
                    <a:pt x="0" y="400050"/>
                  </a:cubicBezTo>
                  <a:lnTo>
                    <a:pt x="0" y="114300"/>
                  </a:lnTo>
                  <a:cubicBezTo>
                    <a:pt x="0" y="114300"/>
                    <a:pt x="0" y="0"/>
                    <a:pt x="114300" y="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453EA9-164F-441D-F820-F172E2DF569C}"/>
              </a:ext>
            </a:extLst>
          </p:cNvPr>
          <p:cNvGrpSpPr/>
          <p:nvPr/>
        </p:nvGrpSpPr>
        <p:grpSpPr>
          <a:xfrm>
            <a:off x="2083626" y="1464101"/>
            <a:ext cx="2046046" cy="945789"/>
            <a:chOff x="1485900" y="1257300"/>
            <a:chExt cx="1257300" cy="514350"/>
          </a:xfrm>
        </p:grpSpPr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4DD04902-1C1D-7CF4-5CF7-F73E295D6FBB}"/>
                </a:ext>
              </a:extLst>
            </p:cNvPr>
            <p:cNvSpPr/>
            <p:nvPr/>
          </p:nvSpPr>
          <p:spPr>
            <a:xfrm>
              <a:off x="1485900" y="1257300"/>
              <a:ext cx="1257300" cy="514350"/>
            </a:xfrm>
            <a:custGeom>
              <a:avLst/>
              <a:gdLst/>
              <a:ahLst/>
              <a:cxnLst/>
              <a:rect l="0" t="0" r="0" b="0"/>
              <a:pathLst>
                <a:path w="1257300" h="514350">
                  <a:moveTo>
                    <a:pt x="114300" y="0"/>
                  </a:moveTo>
                  <a:lnTo>
                    <a:pt x="1143000" y="0"/>
                  </a:lnTo>
                  <a:cubicBezTo>
                    <a:pt x="1143000" y="0"/>
                    <a:pt x="1257300" y="0"/>
                    <a:pt x="1257300" y="114300"/>
                  </a:cubicBezTo>
                  <a:lnTo>
                    <a:pt x="1257300" y="400050"/>
                  </a:lnTo>
                  <a:cubicBezTo>
                    <a:pt x="1257300" y="400050"/>
                    <a:pt x="1257300" y="514350"/>
                    <a:pt x="1143000" y="514350"/>
                  </a:cubicBezTo>
                  <a:lnTo>
                    <a:pt x="114300" y="514350"/>
                  </a:lnTo>
                  <a:cubicBezTo>
                    <a:pt x="114300" y="514350"/>
                    <a:pt x="0" y="514350"/>
                    <a:pt x="0" y="400050"/>
                  </a:cubicBezTo>
                  <a:lnTo>
                    <a:pt x="0" y="114300"/>
                  </a:lnTo>
                  <a:cubicBezTo>
                    <a:pt x="0" y="114300"/>
                    <a:pt x="0" y="0"/>
                    <a:pt x="114300" y="0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CAE06351-2A2E-A58A-1CC9-EEB7315A1DBC}"/>
                </a:ext>
              </a:extLst>
            </p:cNvPr>
            <p:cNvSpPr/>
            <p:nvPr/>
          </p:nvSpPr>
          <p:spPr>
            <a:xfrm>
              <a:off x="1485900" y="1257300"/>
              <a:ext cx="1257300" cy="514350"/>
            </a:xfrm>
            <a:custGeom>
              <a:avLst/>
              <a:gdLst/>
              <a:ahLst/>
              <a:cxnLst/>
              <a:rect l="0" t="0" r="0" b="0"/>
              <a:pathLst>
                <a:path w="1257300" h="514350">
                  <a:moveTo>
                    <a:pt x="114300" y="0"/>
                  </a:moveTo>
                  <a:lnTo>
                    <a:pt x="1143000" y="0"/>
                  </a:lnTo>
                  <a:cubicBezTo>
                    <a:pt x="1143000" y="0"/>
                    <a:pt x="1257300" y="0"/>
                    <a:pt x="1257300" y="114300"/>
                  </a:cubicBezTo>
                  <a:lnTo>
                    <a:pt x="1257300" y="400050"/>
                  </a:lnTo>
                  <a:cubicBezTo>
                    <a:pt x="1257300" y="400050"/>
                    <a:pt x="1257300" y="514350"/>
                    <a:pt x="1143000" y="514350"/>
                  </a:cubicBezTo>
                  <a:lnTo>
                    <a:pt x="114300" y="514350"/>
                  </a:lnTo>
                  <a:cubicBezTo>
                    <a:pt x="114300" y="514350"/>
                    <a:pt x="0" y="514350"/>
                    <a:pt x="0" y="400050"/>
                  </a:cubicBezTo>
                  <a:lnTo>
                    <a:pt x="0" y="114300"/>
                  </a:lnTo>
                  <a:cubicBezTo>
                    <a:pt x="0" y="114300"/>
                    <a:pt x="0" y="0"/>
                    <a:pt x="114300" y="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B1D682D-4DB3-80E9-95FE-7EFAAE03FD37}"/>
              </a:ext>
            </a:extLst>
          </p:cNvPr>
          <p:cNvSpPr txBox="1"/>
          <p:nvPr/>
        </p:nvSpPr>
        <p:spPr>
          <a:xfrm>
            <a:off x="8561784" y="3705971"/>
            <a:ext cx="3137076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0" dirty="0">
                <a:solidFill>
                  <a:srgbClr val="484848"/>
                </a:solidFill>
                <a:latin typeface="Roboto"/>
              </a:rPr>
              <a:t>STI for SDGs Roadmap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9CB40C-1991-CBEB-C140-BDF797C62445}"/>
              </a:ext>
            </a:extLst>
          </p:cNvPr>
          <p:cNvSpPr txBox="1"/>
          <p:nvPr/>
        </p:nvSpPr>
        <p:spPr>
          <a:xfrm>
            <a:off x="311833" y="4546673"/>
            <a:ext cx="3121046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0">
                <a:solidFill>
                  <a:srgbClr val="484848"/>
                </a:solidFill>
                <a:latin typeface="Roboto"/>
              </a:rPr>
              <a:t>Financial Management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18372E3-3458-C189-FAF8-687F96A6E97B}"/>
              </a:ext>
            </a:extLst>
          </p:cNvPr>
          <p:cNvSpPr txBox="1"/>
          <p:nvPr/>
        </p:nvSpPr>
        <p:spPr>
          <a:xfrm>
            <a:off x="513706" y="2655094"/>
            <a:ext cx="2911053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0" dirty="0">
                <a:solidFill>
                  <a:srgbClr val="484848"/>
                </a:solidFill>
                <a:latin typeface="Roboto"/>
              </a:rPr>
              <a:t>Proposal Submission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37FE45B-AA4C-3EC2-F5C4-4F198F4032E2}"/>
              </a:ext>
            </a:extLst>
          </p:cNvPr>
          <p:cNvSpPr txBox="1"/>
          <p:nvPr/>
        </p:nvSpPr>
        <p:spPr>
          <a:xfrm>
            <a:off x="1572532" y="3285621"/>
            <a:ext cx="1832233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0">
                <a:solidFill>
                  <a:srgbClr val="484848"/>
                </a:solidFill>
                <a:latin typeface="Roboto"/>
              </a:rPr>
              <a:t>Peer Reviews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8FD0653-64A9-A001-DF6A-E90289CE169F}"/>
              </a:ext>
            </a:extLst>
          </p:cNvPr>
          <p:cNvSpPr txBox="1"/>
          <p:nvPr/>
        </p:nvSpPr>
        <p:spPr>
          <a:xfrm>
            <a:off x="8441671" y="3075446"/>
            <a:ext cx="2845330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0">
                <a:solidFill>
                  <a:srgbClr val="484848"/>
                </a:solidFill>
                <a:latin typeface="Roboto"/>
              </a:rPr>
              <a:t>Grant Administration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797D57-FDFD-904E-FA4A-0D0FE2D6BBAC}"/>
              </a:ext>
            </a:extLst>
          </p:cNvPr>
          <p:cNvSpPr txBox="1"/>
          <p:nvPr/>
        </p:nvSpPr>
        <p:spPr>
          <a:xfrm>
            <a:off x="968066" y="3916146"/>
            <a:ext cx="2542363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0">
                <a:solidFill>
                  <a:srgbClr val="484848"/>
                </a:solidFill>
                <a:latin typeface="Roboto"/>
              </a:rPr>
              <a:t>Project Monitoring</a:t>
            </a:r>
          </a:p>
        </p:txBody>
      </p:sp>
      <p:sp>
        <p:nvSpPr>
          <p:cNvPr id="122" name="Rounded Rectangle 16">
            <a:extLst>
              <a:ext uri="{FF2B5EF4-FFF2-40B4-BE49-F238E27FC236}">
                <a16:creationId xmlns:a16="http://schemas.microsoft.com/office/drawing/2014/main" id="{196A1E38-FCC4-0820-9EB0-4E47CF2AF877}"/>
              </a:ext>
            </a:extLst>
          </p:cNvPr>
          <p:cNvSpPr/>
          <p:nvPr/>
        </p:nvSpPr>
        <p:spPr>
          <a:xfrm>
            <a:off x="4129671" y="1936995"/>
            <a:ext cx="744016" cy="893245"/>
          </a:xfrm>
          <a:custGeom>
            <a:avLst/>
            <a:gdLst/>
            <a:ahLst/>
            <a:cxnLst/>
            <a:rect l="0" t="0" r="0" b="0"/>
            <a:pathLst>
              <a:path w="457200" h="485775">
                <a:moveTo>
                  <a:pt x="0" y="0"/>
                </a:moveTo>
                <a:lnTo>
                  <a:pt x="28575" y="0"/>
                </a:lnTo>
                <a:lnTo>
                  <a:pt x="29527" y="0"/>
                </a:lnTo>
                <a:cubicBezTo>
                  <a:pt x="139472" y="0"/>
                  <a:pt x="228600" y="89127"/>
                  <a:pt x="228600" y="199072"/>
                </a:cubicBezTo>
                <a:lnTo>
                  <a:pt x="228600" y="285750"/>
                </a:lnTo>
                <a:lnTo>
                  <a:pt x="228600" y="286702"/>
                </a:lnTo>
                <a:cubicBezTo>
                  <a:pt x="228600" y="396647"/>
                  <a:pt x="317727" y="485775"/>
                  <a:pt x="427672" y="485775"/>
                </a:cubicBezTo>
                <a:lnTo>
                  <a:pt x="428625" y="485775"/>
                </a:lnTo>
                <a:lnTo>
                  <a:pt x="457200" y="485775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3" name="Rounded Rectangle 17">
            <a:extLst>
              <a:ext uri="{FF2B5EF4-FFF2-40B4-BE49-F238E27FC236}">
                <a16:creationId xmlns:a16="http://schemas.microsoft.com/office/drawing/2014/main" id="{9D3EA2AB-ADFB-9643-AABF-19C78F1BA861}"/>
              </a:ext>
            </a:extLst>
          </p:cNvPr>
          <p:cNvSpPr/>
          <p:nvPr/>
        </p:nvSpPr>
        <p:spPr>
          <a:xfrm>
            <a:off x="3478657" y="2409890"/>
            <a:ext cx="279006" cy="420351"/>
          </a:xfrm>
          <a:custGeom>
            <a:avLst/>
            <a:gdLst/>
            <a:ahLst/>
            <a:cxnLst/>
            <a:rect l="0" t="0" r="0" b="0"/>
            <a:pathLst>
              <a:path w="171450" h="228600">
                <a:moveTo>
                  <a:pt x="171450" y="0"/>
                </a:moveTo>
                <a:lnTo>
                  <a:pt x="171450" y="114300"/>
                </a:lnTo>
                <a:lnTo>
                  <a:pt x="171450" y="228600"/>
                </a:lnTo>
                <a:lnTo>
                  <a:pt x="85725" y="228600"/>
                </a:lnTo>
                <a:lnTo>
                  <a:pt x="0" y="22860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4" name="Rounded Rectangle 18">
            <a:extLst>
              <a:ext uri="{FF2B5EF4-FFF2-40B4-BE49-F238E27FC236}">
                <a16:creationId xmlns:a16="http://schemas.microsoft.com/office/drawing/2014/main" id="{02510407-7FE3-2594-9483-14E108C2D4D3}"/>
              </a:ext>
            </a:extLst>
          </p:cNvPr>
          <p:cNvSpPr/>
          <p:nvPr/>
        </p:nvSpPr>
        <p:spPr>
          <a:xfrm>
            <a:off x="3478657" y="2409890"/>
            <a:ext cx="279006" cy="1050876"/>
          </a:xfrm>
          <a:custGeom>
            <a:avLst/>
            <a:gdLst/>
            <a:ahLst/>
            <a:cxnLst/>
            <a:rect l="0" t="0" r="0" b="0"/>
            <a:pathLst>
              <a:path w="171450" h="571500">
                <a:moveTo>
                  <a:pt x="171450" y="0"/>
                </a:moveTo>
                <a:lnTo>
                  <a:pt x="171450" y="285750"/>
                </a:lnTo>
                <a:lnTo>
                  <a:pt x="171450" y="571500"/>
                </a:lnTo>
                <a:lnTo>
                  <a:pt x="85725" y="571500"/>
                </a:lnTo>
                <a:lnTo>
                  <a:pt x="0" y="57150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5" name="Rounded Rectangle 19">
            <a:extLst>
              <a:ext uri="{FF2B5EF4-FFF2-40B4-BE49-F238E27FC236}">
                <a16:creationId xmlns:a16="http://schemas.microsoft.com/office/drawing/2014/main" id="{E1BB29EA-B516-A31A-EBB8-DD028FEFD4C6}"/>
              </a:ext>
            </a:extLst>
          </p:cNvPr>
          <p:cNvSpPr/>
          <p:nvPr/>
        </p:nvSpPr>
        <p:spPr>
          <a:xfrm>
            <a:off x="3478657" y="2409890"/>
            <a:ext cx="279006" cy="1681403"/>
          </a:xfrm>
          <a:custGeom>
            <a:avLst/>
            <a:gdLst/>
            <a:ahLst/>
            <a:cxnLst/>
            <a:rect l="0" t="0" r="0" b="0"/>
            <a:pathLst>
              <a:path w="171450" h="914400">
                <a:moveTo>
                  <a:pt x="171450" y="0"/>
                </a:moveTo>
                <a:lnTo>
                  <a:pt x="171450" y="457200"/>
                </a:lnTo>
                <a:lnTo>
                  <a:pt x="171450" y="914400"/>
                </a:lnTo>
                <a:lnTo>
                  <a:pt x="85725" y="914400"/>
                </a:lnTo>
                <a:lnTo>
                  <a:pt x="0" y="91440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6" name="Rounded Rectangle 20">
            <a:extLst>
              <a:ext uri="{FF2B5EF4-FFF2-40B4-BE49-F238E27FC236}">
                <a16:creationId xmlns:a16="http://schemas.microsoft.com/office/drawing/2014/main" id="{CC5A8AC5-66D0-8D87-1809-A7A81BAC7F1C}"/>
              </a:ext>
            </a:extLst>
          </p:cNvPr>
          <p:cNvSpPr/>
          <p:nvPr/>
        </p:nvSpPr>
        <p:spPr>
          <a:xfrm>
            <a:off x="3478657" y="2409890"/>
            <a:ext cx="279006" cy="2311928"/>
          </a:xfrm>
          <a:custGeom>
            <a:avLst/>
            <a:gdLst/>
            <a:ahLst/>
            <a:cxnLst/>
            <a:rect l="0" t="0" r="0" b="0"/>
            <a:pathLst>
              <a:path w="171450" h="1257300">
                <a:moveTo>
                  <a:pt x="171450" y="0"/>
                </a:moveTo>
                <a:lnTo>
                  <a:pt x="171450" y="157162"/>
                </a:lnTo>
                <a:lnTo>
                  <a:pt x="171450" y="1143000"/>
                </a:lnTo>
                <a:cubicBezTo>
                  <a:pt x="171450" y="1206126"/>
                  <a:pt x="120276" y="1257300"/>
                  <a:pt x="57150" y="1257300"/>
                </a:cubicBezTo>
                <a:lnTo>
                  <a:pt x="56197" y="1257300"/>
                </a:lnTo>
                <a:lnTo>
                  <a:pt x="0" y="125730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Rounded Rectangle 21">
            <a:extLst>
              <a:ext uri="{FF2B5EF4-FFF2-40B4-BE49-F238E27FC236}">
                <a16:creationId xmlns:a16="http://schemas.microsoft.com/office/drawing/2014/main" id="{B3888C01-DCE5-F1A1-37AB-B93BC07D5EB3}"/>
              </a:ext>
            </a:extLst>
          </p:cNvPr>
          <p:cNvSpPr/>
          <p:nvPr/>
        </p:nvSpPr>
        <p:spPr>
          <a:xfrm>
            <a:off x="6733729" y="2357346"/>
            <a:ext cx="744016" cy="472894"/>
          </a:xfrm>
          <a:custGeom>
            <a:avLst/>
            <a:gdLst/>
            <a:ahLst/>
            <a:cxnLst/>
            <a:rect l="0" t="0" r="0" b="0"/>
            <a:pathLst>
              <a:path w="457200" h="257175">
                <a:moveTo>
                  <a:pt x="0" y="257175"/>
                </a:moveTo>
                <a:lnTo>
                  <a:pt x="28575" y="257175"/>
                </a:lnTo>
                <a:lnTo>
                  <a:pt x="29527" y="257175"/>
                </a:lnTo>
                <a:cubicBezTo>
                  <a:pt x="67247" y="257012"/>
                  <a:pt x="108133" y="244812"/>
                  <a:pt x="147637" y="221932"/>
                </a:cubicBezTo>
                <a:cubicBezTo>
                  <a:pt x="171397" y="208578"/>
                  <a:pt x="200551" y="174965"/>
                  <a:pt x="228600" y="128587"/>
                </a:cubicBezTo>
                <a:cubicBezTo>
                  <a:pt x="256648" y="82209"/>
                  <a:pt x="285802" y="48596"/>
                  <a:pt x="309562" y="35242"/>
                </a:cubicBezTo>
                <a:cubicBezTo>
                  <a:pt x="349066" y="12362"/>
                  <a:pt x="389952" y="162"/>
                  <a:pt x="427672" y="0"/>
                </a:cubicBezTo>
                <a:lnTo>
                  <a:pt x="428625" y="0"/>
                </a:lnTo>
                <a:lnTo>
                  <a:pt x="457200" y="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8" name="Rounded Rectangle 22">
            <a:extLst>
              <a:ext uri="{FF2B5EF4-FFF2-40B4-BE49-F238E27FC236}">
                <a16:creationId xmlns:a16="http://schemas.microsoft.com/office/drawing/2014/main" id="{79B5F051-B69C-94FB-B536-8A961279737E}"/>
              </a:ext>
            </a:extLst>
          </p:cNvPr>
          <p:cNvSpPr/>
          <p:nvPr/>
        </p:nvSpPr>
        <p:spPr>
          <a:xfrm>
            <a:off x="7849755" y="2830241"/>
            <a:ext cx="279006" cy="420351"/>
          </a:xfrm>
          <a:custGeom>
            <a:avLst/>
            <a:gdLst/>
            <a:ahLst/>
            <a:cxnLst/>
            <a:rect l="0" t="0" r="0" b="0"/>
            <a:pathLst>
              <a:path w="171450" h="228600">
                <a:moveTo>
                  <a:pt x="171450" y="228600"/>
                </a:moveTo>
                <a:lnTo>
                  <a:pt x="85725" y="228600"/>
                </a:lnTo>
                <a:lnTo>
                  <a:pt x="0" y="228600"/>
                </a:lnTo>
                <a:lnTo>
                  <a:pt x="0" y="114300"/>
                </a:lnTo>
                <a:lnTo>
                  <a:pt x="0" y="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9" name="Rounded Rectangle 23">
            <a:extLst>
              <a:ext uri="{FF2B5EF4-FFF2-40B4-BE49-F238E27FC236}">
                <a16:creationId xmlns:a16="http://schemas.microsoft.com/office/drawing/2014/main" id="{21224B96-6693-A227-8C45-526D3FB5B91B}"/>
              </a:ext>
            </a:extLst>
          </p:cNvPr>
          <p:cNvSpPr/>
          <p:nvPr/>
        </p:nvSpPr>
        <p:spPr>
          <a:xfrm>
            <a:off x="7849755" y="2830241"/>
            <a:ext cx="279006" cy="1050876"/>
          </a:xfrm>
          <a:custGeom>
            <a:avLst/>
            <a:gdLst/>
            <a:ahLst/>
            <a:cxnLst/>
            <a:rect l="0" t="0" r="0" b="0"/>
            <a:pathLst>
              <a:path w="171450" h="571500">
                <a:moveTo>
                  <a:pt x="171450" y="571500"/>
                </a:moveTo>
                <a:lnTo>
                  <a:pt x="115252" y="571500"/>
                </a:lnTo>
                <a:lnTo>
                  <a:pt x="114300" y="571500"/>
                </a:lnTo>
                <a:cubicBezTo>
                  <a:pt x="51173" y="571500"/>
                  <a:pt x="0" y="520326"/>
                  <a:pt x="0" y="457200"/>
                </a:cubicBezTo>
                <a:lnTo>
                  <a:pt x="0" y="71437"/>
                </a:lnTo>
                <a:lnTo>
                  <a:pt x="0" y="0"/>
                </a:lnTo>
              </a:path>
            </a:pathLst>
          </a:custGeom>
          <a:noFill/>
          <a:ln w="14287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7E4E683-4C1B-28E7-C1F9-831F8C97B034}"/>
              </a:ext>
            </a:extLst>
          </p:cNvPr>
          <p:cNvSpPr txBox="1"/>
          <p:nvPr/>
        </p:nvSpPr>
        <p:spPr>
          <a:xfrm>
            <a:off x="8166459" y="2159648"/>
            <a:ext cx="182421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800" b="1" dirty="0">
                <a:solidFill>
                  <a:srgbClr val="FFFFFF"/>
                </a:solidFill>
                <a:latin typeface="Roboto"/>
              </a:rPr>
              <a:t>SGC Ghana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525207E-E3D6-0028-2ABB-F0CC66E17389}"/>
              </a:ext>
            </a:extLst>
          </p:cNvPr>
          <p:cNvSpPr txBox="1"/>
          <p:nvPr/>
        </p:nvSpPr>
        <p:spPr>
          <a:xfrm>
            <a:off x="5116891" y="3593084"/>
            <a:ext cx="143884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600" b="1" dirty="0">
                <a:solidFill>
                  <a:srgbClr val="FFFFFF"/>
                </a:solidFill>
                <a:latin typeface="Roboto"/>
              </a:rPr>
              <a:t>MEST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543171F-102C-ED0D-5260-3C03D0494AA4}"/>
              </a:ext>
            </a:extLst>
          </p:cNvPr>
          <p:cNvSpPr txBox="1"/>
          <p:nvPr/>
        </p:nvSpPr>
        <p:spPr>
          <a:xfrm>
            <a:off x="2187861" y="1706598"/>
            <a:ext cx="1176605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3200" b="1" dirty="0">
                <a:solidFill>
                  <a:srgbClr val="FFFFFF"/>
                </a:solidFill>
                <a:latin typeface="Roboto"/>
              </a:rPr>
              <a:t>OGMS</a:t>
            </a:r>
          </a:p>
        </p:txBody>
      </p:sp>
      <p:sp>
        <p:nvSpPr>
          <p:cNvPr id="133" name="Rounded Rectangle 27">
            <a:extLst>
              <a:ext uri="{FF2B5EF4-FFF2-40B4-BE49-F238E27FC236}">
                <a16:creationId xmlns:a16="http://schemas.microsoft.com/office/drawing/2014/main" id="{A6262678-C7B7-EC5C-6252-8E19618DFE9E}"/>
              </a:ext>
            </a:extLst>
          </p:cNvPr>
          <p:cNvSpPr/>
          <p:nvPr/>
        </p:nvSpPr>
        <p:spPr>
          <a:xfrm>
            <a:off x="3478657" y="1674277"/>
            <a:ext cx="450479" cy="503544"/>
          </a:xfrm>
          <a:custGeom>
            <a:avLst/>
            <a:gdLst/>
            <a:ahLst/>
            <a:cxnLst/>
            <a:rect l="0" t="0" r="0" b="0"/>
            <a:pathLst>
              <a:path w="276820" h="273843">
                <a:moveTo>
                  <a:pt x="92273" y="173831"/>
                </a:moveTo>
                <a:cubicBezTo>
                  <a:pt x="92273" y="180975"/>
                  <a:pt x="87510" y="185737"/>
                  <a:pt x="80367" y="185737"/>
                </a:cubicBezTo>
                <a:lnTo>
                  <a:pt x="20835" y="185737"/>
                </a:lnTo>
                <a:cubicBezTo>
                  <a:pt x="13692" y="185737"/>
                  <a:pt x="8929" y="180975"/>
                  <a:pt x="8929" y="173831"/>
                </a:cubicBezTo>
                <a:lnTo>
                  <a:pt x="8929" y="107156"/>
                </a:lnTo>
                <a:cubicBezTo>
                  <a:pt x="8929" y="100012"/>
                  <a:pt x="13692" y="95250"/>
                  <a:pt x="20835" y="95250"/>
                </a:cubicBezTo>
                <a:lnTo>
                  <a:pt x="80367" y="95250"/>
                </a:lnTo>
                <a:cubicBezTo>
                  <a:pt x="87510" y="95250"/>
                  <a:pt x="92273" y="100012"/>
                  <a:pt x="92273" y="107156"/>
                </a:cubicBezTo>
                <a:close/>
                <a:moveTo>
                  <a:pt x="211335" y="173831"/>
                </a:moveTo>
                <a:cubicBezTo>
                  <a:pt x="211335" y="180975"/>
                  <a:pt x="206573" y="185737"/>
                  <a:pt x="199429" y="185737"/>
                </a:cubicBezTo>
                <a:lnTo>
                  <a:pt x="139898" y="185737"/>
                </a:lnTo>
                <a:cubicBezTo>
                  <a:pt x="132754" y="185737"/>
                  <a:pt x="127992" y="180975"/>
                  <a:pt x="127992" y="173831"/>
                </a:cubicBezTo>
                <a:lnTo>
                  <a:pt x="127992" y="107156"/>
                </a:lnTo>
                <a:cubicBezTo>
                  <a:pt x="127992" y="100012"/>
                  <a:pt x="132754" y="95250"/>
                  <a:pt x="139898" y="95250"/>
                </a:cubicBezTo>
                <a:lnTo>
                  <a:pt x="199429" y="95250"/>
                </a:lnTo>
                <a:cubicBezTo>
                  <a:pt x="206573" y="95250"/>
                  <a:pt x="211335" y="100012"/>
                  <a:pt x="211335" y="107156"/>
                </a:cubicBezTo>
                <a:close/>
                <a:moveTo>
                  <a:pt x="42266" y="58340"/>
                </a:moveTo>
                <a:cubicBezTo>
                  <a:pt x="66078" y="29765"/>
                  <a:pt x="101797" y="11906"/>
                  <a:pt x="142278" y="11906"/>
                </a:cubicBezTo>
                <a:cubicBezTo>
                  <a:pt x="180378" y="11906"/>
                  <a:pt x="214906" y="28575"/>
                  <a:pt x="238719" y="53578"/>
                </a:cubicBezTo>
                <a:moveTo>
                  <a:pt x="248245" y="220265"/>
                </a:moveTo>
                <a:cubicBezTo>
                  <a:pt x="224432" y="252412"/>
                  <a:pt x="186332" y="273843"/>
                  <a:pt x="143470" y="273843"/>
                </a:cubicBezTo>
                <a:cubicBezTo>
                  <a:pt x="100608" y="273843"/>
                  <a:pt x="62507" y="252412"/>
                  <a:pt x="38695" y="220265"/>
                </a:cubicBezTo>
                <a:moveTo>
                  <a:pt x="92273" y="140492"/>
                </a:moveTo>
                <a:lnTo>
                  <a:pt x="127992" y="140492"/>
                </a:lnTo>
                <a:moveTo>
                  <a:pt x="253007" y="116680"/>
                </a:moveTo>
                <a:lnTo>
                  <a:pt x="276820" y="140492"/>
                </a:lnTo>
                <a:lnTo>
                  <a:pt x="211335" y="140492"/>
                </a:lnTo>
                <a:moveTo>
                  <a:pt x="0" y="0"/>
                </a:moveTo>
                <a:moveTo>
                  <a:pt x="276820" y="140492"/>
                </a:moveTo>
                <a:lnTo>
                  <a:pt x="253007" y="164305"/>
                </a:lnTo>
                <a:moveTo>
                  <a:pt x="50601" y="153626"/>
                </a:moveTo>
                <a:cubicBezTo>
                  <a:pt x="57855" y="153626"/>
                  <a:pt x="63735" y="147747"/>
                  <a:pt x="63735" y="140493"/>
                </a:cubicBezTo>
                <a:cubicBezTo>
                  <a:pt x="63735" y="133240"/>
                  <a:pt x="57855" y="127360"/>
                  <a:pt x="50601" y="127360"/>
                </a:cubicBezTo>
                <a:cubicBezTo>
                  <a:pt x="43348" y="127360"/>
                  <a:pt x="37468" y="133240"/>
                  <a:pt x="37468" y="140493"/>
                </a:cubicBezTo>
                <a:cubicBezTo>
                  <a:pt x="37468" y="147747"/>
                  <a:pt x="43348" y="153626"/>
                  <a:pt x="50601" y="153626"/>
                </a:cubicBezTo>
                <a:close/>
                <a:moveTo>
                  <a:pt x="169664" y="153626"/>
                </a:moveTo>
                <a:cubicBezTo>
                  <a:pt x="176917" y="153626"/>
                  <a:pt x="182797" y="147747"/>
                  <a:pt x="182797" y="140493"/>
                </a:cubicBezTo>
                <a:cubicBezTo>
                  <a:pt x="182797" y="133240"/>
                  <a:pt x="176917" y="127360"/>
                  <a:pt x="169664" y="127360"/>
                </a:cubicBezTo>
                <a:cubicBezTo>
                  <a:pt x="162410" y="127360"/>
                  <a:pt x="156531" y="133240"/>
                  <a:pt x="156531" y="140493"/>
                </a:cubicBezTo>
                <a:cubicBezTo>
                  <a:pt x="156531" y="147747"/>
                  <a:pt x="162410" y="153626"/>
                  <a:pt x="169664" y="153626"/>
                </a:cubicBez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4" name="Rounded Rectangle 28">
            <a:extLst>
              <a:ext uri="{FF2B5EF4-FFF2-40B4-BE49-F238E27FC236}">
                <a16:creationId xmlns:a16="http://schemas.microsoft.com/office/drawing/2014/main" id="{DE22DCE7-A19E-4CFB-9331-71010DA8386E}"/>
              </a:ext>
            </a:extLst>
          </p:cNvPr>
          <p:cNvSpPr/>
          <p:nvPr/>
        </p:nvSpPr>
        <p:spPr>
          <a:xfrm>
            <a:off x="7671758" y="2105565"/>
            <a:ext cx="447282" cy="505470"/>
          </a:xfrm>
          <a:custGeom>
            <a:avLst/>
            <a:gdLst/>
            <a:ahLst/>
            <a:cxnLst/>
            <a:rect l="0" t="0" r="0" b="0"/>
            <a:pathLst>
              <a:path w="274856" h="274891">
                <a:moveTo>
                  <a:pt x="203354" y="160275"/>
                </a:moveTo>
                <a:cubicBezTo>
                  <a:pt x="203561" y="157141"/>
                  <a:pt x="206167" y="154708"/>
                  <a:pt x="209307" y="154714"/>
                </a:cubicBezTo>
                <a:lnTo>
                  <a:pt x="233119" y="154714"/>
                </a:lnTo>
                <a:cubicBezTo>
                  <a:pt x="234753" y="154712"/>
                  <a:pt x="236316" y="155382"/>
                  <a:pt x="237442" y="156566"/>
                </a:cubicBezTo>
                <a:cubicBezTo>
                  <a:pt x="238568" y="157750"/>
                  <a:pt x="239157" y="159345"/>
                  <a:pt x="239073" y="160977"/>
                </a:cubicBezTo>
                <a:cubicBezTo>
                  <a:pt x="235706" y="225020"/>
                  <a:pt x="182220" y="274891"/>
                  <a:pt x="118098" y="273772"/>
                </a:cubicBezTo>
                <a:cubicBezTo>
                  <a:pt x="53976" y="272654"/>
                  <a:pt x="2261" y="220948"/>
                  <a:pt x="1130" y="156827"/>
                </a:cubicBezTo>
                <a:cubicBezTo>
                  <a:pt x="0" y="92705"/>
                  <a:pt x="49860" y="39209"/>
                  <a:pt x="113902" y="35831"/>
                </a:cubicBezTo>
                <a:cubicBezTo>
                  <a:pt x="115534" y="35746"/>
                  <a:pt x="117129" y="36335"/>
                  <a:pt x="118313" y="37461"/>
                </a:cubicBezTo>
                <a:cubicBezTo>
                  <a:pt x="119497" y="38587"/>
                  <a:pt x="120167" y="40150"/>
                  <a:pt x="120165" y="41784"/>
                </a:cubicBezTo>
                <a:lnTo>
                  <a:pt x="120165" y="65596"/>
                </a:lnTo>
                <a:cubicBezTo>
                  <a:pt x="120172" y="68736"/>
                  <a:pt x="117738" y="71342"/>
                  <a:pt x="114605" y="71549"/>
                </a:cubicBezTo>
                <a:cubicBezTo>
                  <a:pt x="69712" y="74492"/>
                  <a:pt x="35258" y="112532"/>
                  <a:pt x="36759" y="157496"/>
                </a:cubicBezTo>
                <a:cubicBezTo>
                  <a:pt x="38261" y="202460"/>
                  <a:pt x="75176" y="238117"/>
                  <a:pt x="120165" y="238058"/>
                </a:cubicBezTo>
                <a:cubicBezTo>
                  <a:pt x="164048" y="238074"/>
                  <a:pt x="200426" y="204060"/>
                  <a:pt x="203354" y="160275"/>
                </a:cubicBezTo>
                <a:close/>
                <a:moveTo>
                  <a:pt x="274767" y="112697"/>
                </a:moveTo>
                <a:cubicBezTo>
                  <a:pt x="274856" y="114331"/>
                  <a:pt x="274268" y="115929"/>
                  <a:pt x="273142" y="117116"/>
                </a:cubicBezTo>
                <a:cubicBezTo>
                  <a:pt x="272016" y="118303"/>
                  <a:pt x="270451" y="118974"/>
                  <a:pt x="268814" y="118972"/>
                </a:cubicBezTo>
                <a:lnTo>
                  <a:pt x="245002" y="118972"/>
                </a:lnTo>
                <a:cubicBezTo>
                  <a:pt x="241862" y="118979"/>
                  <a:pt x="239256" y="116545"/>
                  <a:pt x="239049" y="113412"/>
                </a:cubicBezTo>
                <a:cubicBezTo>
                  <a:pt x="236268" y="71762"/>
                  <a:pt x="203105" y="38594"/>
                  <a:pt x="161456" y="35807"/>
                </a:cubicBezTo>
                <a:cubicBezTo>
                  <a:pt x="158317" y="35605"/>
                  <a:pt x="155877" y="32998"/>
                  <a:pt x="155884" y="29854"/>
                </a:cubicBezTo>
                <a:lnTo>
                  <a:pt x="155884" y="6041"/>
                </a:lnTo>
                <a:cubicBezTo>
                  <a:pt x="155881" y="4405"/>
                  <a:pt x="156552" y="2840"/>
                  <a:pt x="157739" y="1714"/>
                </a:cubicBezTo>
                <a:cubicBezTo>
                  <a:pt x="158926" y="587"/>
                  <a:pt x="160524" y="0"/>
                  <a:pt x="162158" y="88"/>
                </a:cubicBezTo>
                <a:cubicBezTo>
                  <a:pt x="222969" y="3303"/>
                  <a:pt x="271552" y="51886"/>
                  <a:pt x="274767" y="112697"/>
                </a:cubicBezTo>
                <a:close/>
                <a:moveTo>
                  <a:pt x="72540" y="223211"/>
                </a:moveTo>
                <a:lnTo>
                  <a:pt x="72540" y="118996"/>
                </a:lnTo>
                <a:lnTo>
                  <a:pt x="132071" y="148761"/>
                </a:lnTo>
                <a:lnTo>
                  <a:pt x="132071" y="237165"/>
                </a:lnTo>
                <a:moveTo>
                  <a:pt x="132071" y="166621"/>
                </a:moveTo>
                <a:lnTo>
                  <a:pt x="173743" y="166621"/>
                </a:lnTo>
                <a:cubicBezTo>
                  <a:pt x="177031" y="166621"/>
                  <a:pt x="179696" y="169286"/>
                  <a:pt x="179696" y="172574"/>
                </a:cubicBezTo>
                <a:lnTo>
                  <a:pt x="179696" y="213055"/>
                </a:lnTo>
                <a:moveTo>
                  <a:pt x="72540" y="166621"/>
                </a:moveTo>
                <a:lnTo>
                  <a:pt x="102305" y="166621"/>
                </a:lnTo>
                <a:moveTo>
                  <a:pt x="102305" y="190433"/>
                </a:moveTo>
                <a:lnTo>
                  <a:pt x="72540" y="190433"/>
                </a:lnTo>
                <a:moveTo>
                  <a:pt x="132071" y="118996"/>
                </a:moveTo>
                <a:lnTo>
                  <a:pt x="132071" y="148761"/>
                </a:lnTo>
                <a:moveTo>
                  <a:pt x="167790" y="136855"/>
                </a:moveTo>
                <a:lnTo>
                  <a:pt x="167790" y="166621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pic>
        <p:nvPicPr>
          <p:cNvPr id="138" name="Picture 137" descr="A circular emblem with a black background&#10;&#10;AI-generated content may be incorrect.">
            <a:extLst>
              <a:ext uri="{FF2B5EF4-FFF2-40B4-BE49-F238E27FC236}">
                <a16:creationId xmlns:a16="http://schemas.microsoft.com/office/drawing/2014/main" id="{FC341400-17EC-27D4-C71A-B9856A68C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91" y="2177821"/>
            <a:ext cx="1438843" cy="13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76">
            <a:extLst>
              <a:ext uri="{FF2B5EF4-FFF2-40B4-BE49-F238E27FC236}">
                <a16:creationId xmlns:a16="http://schemas.microsoft.com/office/drawing/2014/main" id="{36241F6E-270A-6236-C0E0-7FC64AA152F9}"/>
              </a:ext>
            </a:extLst>
          </p:cNvPr>
          <p:cNvSpPr/>
          <p:nvPr/>
        </p:nvSpPr>
        <p:spPr>
          <a:xfrm>
            <a:off x="5872378" y="3288763"/>
            <a:ext cx="447243" cy="404550"/>
          </a:xfrm>
          <a:custGeom>
            <a:avLst/>
            <a:gdLst/>
            <a:ahLst/>
            <a:cxnLst/>
            <a:rect l="0" t="0" r="0" b="0"/>
            <a:pathLst>
              <a:path w="327874" h="327874">
                <a:moveTo>
                  <a:pt x="202305" y="202305"/>
                </a:moveTo>
                <a:lnTo>
                  <a:pt x="313922" y="202305"/>
                </a:lnTo>
                <a:cubicBezTo>
                  <a:pt x="313922" y="202305"/>
                  <a:pt x="327874" y="202305"/>
                  <a:pt x="327874" y="216257"/>
                </a:cubicBezTo>
                <a:lnTo>
                  <a:pt x="327874" y="286018"/>
                </a:lnTo>
                <a:cubicBezTo>
                  <a:pt x="327874" y="286018"/>
                  <a:pt x="327874" y="299970"/>
                  <a:pt x="313922" y="299970"/>
                </a:cubicBezTo>
                <a:lnTo>
                  <a:pt x="202305" y="299970"/>
                </a:lnTo>
                <a:cubicBezTo>
                  <a:pt x="202305" y="299970"/>
                  <a:pt x="188353" y="299970"/>
                  <a:pt x="188353" y="286018"/>
                </a:cubicBezTo>
                <a:lnTo>
                  <a:pt x="188353" y="216257"/>
                </a:lnTo>
                <a:cubicBezTo>
                  <a:pt x="188353" y="216257"/>
                  <a:pt x="188353" y="202305"/>
                  <a:pt x="202305" y="202305"/>
                </a:cubicBezTo>
                <a:moveTo>
                  <a:pt x="0" y="0"/>
                </a:moveTo>
                <a:moveTo>
                  <a:pt x="258114" y="327874"/>
                </a:moveTo>
                <a:lnTo>
                  <a:pt x="258114" y="299970"/>
                </a:lnTo>
                <a:moveTo>
                  <a:pt x="0" y="0"/>
                </a:moveTo>
                <a:moveTo>
                  <a:pt x="216257" y="327874"/>
                </a:moveTo>
                <a:lnTo>
                  <a:pt x="299970" y="327874"/>
                </a:lnTo>
                <a:moveTo>
                  <a:pt x="160449" y="188353"/>
                </a:moveTo>
                <a:lnTo>
                  <a:pt x="6976" y="188353"/>
                </a:lnTo>
                <a:cubicBezTo>
                  <a:pt x="7111" y="175401"/>
                  <a:pt x="9790" y="162602"/>
                  <a:pt x="14858" y="150682"/>
                </a:cubicBezTo>
                <a:cubicBezTo>
                  <a:pt x="20439" y="139521"/>
                  <a:pt x="43642" y="131847"/>
                  <a:pt x="72802" y="121048"/>
                </a:cubicBezTo>
                <a:cubicBezTo>
                  <a:pt x="80685" y="118132"/>
                  <a:pt x="79387" y="97553"/>
                  <a:pt x="75899" y="93702"/>
                </a:cubicBezTo>
                <a:cubicBezTo>
                  <a:pt x="64657" y="81521"/>
                  <a:pt x="59150" y="65120"/>
                  <a:pt x="60761" y="48623"/>
                </a:cubicBezTo>
                <a:cubicBezTo>
                  <a:pt x="59751" y="38118"/>
                  <a:pt x="63152" y="27667"/>
                  <a:pt x="70150" y="19769"/>
                </a:cubicBezTo>
                <a:cubicBezTo>
                  <a:pt x="77149" y="11871"/>
                  <a:pt x="87115" y="7237"/>
                  <a:pt x="97664" y="6976"/>
                </a:cubicBezTo>
                <a:cubicBezTo>
                  <a:pt x="108214" y="7237"/>
                  <a:pt x="118180" y="11871"/>
                  <a:pt x="125178" y="19769"/>
                </a:cubicBezTo>
                <a:cubicBezTo>
                  <a:pt x="132177" y="27667"/>
                  <a:pt x="135578" y="38118"/>
                  <a:pt x="134568" y="48623"/>
                </a:cubicBezTo>
                <a:cubicBezTo>
                  <a:pt x="136183" y="65125"/>
                  <a:pt x="130675" y="81531"/>
                  <a:pt x="119430" y="93716"/>
                </a:cubicBezTo>
                <a:cubicBezTo>
                  <a:pt x="115942" y="97567"/>
                  <a:pt x="114644" y="118146"/>
                  <a:pt x="122527" y="121062"/>
                </a:cubicBezTo>
                <a:cubicBezTo>
                  <a:pt x="151687" y="131861"/>
                  <a:pt x="174903" y="139576"/>
                  <a:pt x="180470" y="150696"/>
                </a:cubicBezTo>
                <a:cubicBezTo>
                  <a:pt x="183026" y="156021"/>
                  <a:pt x="184901" y="161646"/>
                  <a:pt x="186051" y="167439"/>
                </a:cubicBezTo>
                <a:moveTo>
                  <a:pt x="152245" y="10282"/>
                </a:moveTo>
                <a:cubicBezTo>
                  <a:pt x="157003" y="8085"/>
                  <a:pt x="162184" y="6957"/>
                  <a:pt x="167425" y="6976"/>
                </a:cubicBezTo>
                <a:cubicBezTo>
                  <a:pt x="177974" y="7237"/>
                  <a:pt x="187940" y="11871"/>
                  <a:pt x="194939" y="19769"/>
                </a:cubicBezTo>
                <a:cubicBezTo>
                  <a:pt x="201937" y="27667"/>
                  <a:pt x="205338" y="38118"/>
                  <a:pt x="204328" y="48623"/>
                </a:cubicBezTo>
                <a:cubicBezTo>
                  <a:pt x="205943" y="65125"/>
                  <a:pt x="200435" y="81531"/>
                  <a:pt x="189190" y="93716"/>
                </a:cubicBezTo>
                <a:cubicBezTo>
                  <a:pt x="185702" y="97567"/>
                  <a:pt x="184405" y="118146"/>
                  <a:pt x="192288" y="121062"/>
                </a:cubicBezTo>
                <a:cubicBezTo>
                  <a:pt x="221447" y="131861"/>
                  <a:pt x="244664" y="139576"/>
                  <a:pt x="250231" y="150696"/>
                </a:cubicBezTo>
                <a:cubicBezTo>
                  <a:pt x="252752" y="155975"/>
                  <a:pt x="254603" y="161548"/>
                  <a:pt x="255742" y="167285"/>
                </a:cubicBez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18E6ACB-91BE-5F5E-C0EB-7F6C19C5663F}"/>
              </a:ext>
            </a:extLst>
          </p:cNvPr>
          <p:cNvSpPr txBox="1"/>
          <p:nvPr/>
        </p:nvSpPr>
        <p:spPr>
          <a:xfrm>
            <a:off x="5418600" y="3812608"/>
            <a:ext cx="13548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Challenges
in Grant
Application
System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E3B851-F454-F650-149C-11F858F5D7F9}"/>
              </a:ext>
            </a:extLst>
          </p:cNvPr>
          <p:cNvGrpSpPr/>
          <p:nvPr/>
        </p:nvGrpSpPr>
        <p:grpSpPr>
          <a:xfrm>
            <a:off x="5300914" y="3571529"/>
            <a:ext cx="1598659" cy="1704277"/>
            <a:chOff x="2846230" y="2050960"/>
            <a:chExt cx="1171977" cy="1381259"/>
          </a:xfrm>
        </p:grpSpPr>
        <p:sp>
          <p:nvSpPr>
            <p:cNvPr id="35" name="Rounded Rectangle 1">
              <a:extLst>
                <a:ext uri="{FF2B5EF4-FFF2-40B4-BE49-F238E27FC236}">
                  <a16:creationId xmlns:a16="http://schemas.microsoft.com/office/drawing/2014/main" id="{DB8DEA81-E109-B071-290B-905D5B91860B}"/>
                </a:ext>
              </a:extLst>
            </p:cNvPr>
            <p:cNvSpPr/>
            <p:nvPr/>
          </p:nvSpPr>
          <p:spPr>
            <a:xfrm>
              <a:off x="2846230" y="2050960"/>
              <a:ext cx="1171977" cy="1381259"/>
            </a:xfrm>
            <a:custGeom>
              <a:avLst/>
              <a:gdLst/>
              <a:ahLst/>
              <a:cxnLst/>
              <a:rect l="0" t="0" r="0" b="0"/>
              <a:pathLst>
                <a:path w="1171977" h="1381259">
                  <a:moveTo>
                    <a:pt x="167425" y="0"/>
                  </a:moveTo>
                  <a:lnTo>
                    <a:pt x="1004552" y="0"/>
                  </a:lnTo>
                  <a:cubicBezTo>
                    <a:pt x="1004552" y="0"/>
                    <a:pt x="1171977" y="0"/>
                    <a:pt x="1171977" y="167425"/>
                  </a:cubicBezTo>
                  <a:lnTo>
                    <a:pt x="1171977" y="1213833"/>
                  </a:lnTo>
                  <a:cubicBezTo>
                    <a:pt x="1171977" y="1213833"/>
                    <a:pt x="1171977" y="1381259"/>
                    <a:pt x="1004552" y="1381259"/>
                  </a:cubicBezTo>
                  <a:lnTo>
                    <a:pt x="167425" y="1381259"/>
                  </a:lnTo>
                  <a:cubicBezTo>
                    <a:pt x="167425" y="1381259"/>
                    <a:pt x="0" y="1381259"/>
                    <a:pt x="0" y="1213833"/>
                  </a:cubicBezTo>
                  <a:lnTo>
                    <a:pt x="0" y="167425"/>
                  </a:lnTo>
                  <a:cubicBezTo>
                    <a:pt x="0" y="167425"/>
                    <a:pt x="0" y="0"/>
                    <a:pt x="167425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4D0E943C-A8A4-95F7-D340-C074A255E135}"/>
                </a:ext>
              </a:extLst>
            </p:cNvPr>
            <p:cNvSpPr/>
            <p:nvPr/>
          </p:nvSpPr>
          <p:spPr>
            <a:xfrm>
              <a:off x="2846230" y="2050960"/>
              <a:ext cx="1171977" cy="1381259"/>
            </a:xfrm>
            <a:custGeom>
              <a:avLst/>
              <a:gdLst/>
              <a:ahLst/>
              <a:cxnLst/>
              <a:rect l="0" t="0" r="0" b="0"/>
              <a:pathLst>
                <a:path w="1171977" h="1381259">
                  <a:moveTo>
                    <a:pt x="167425" y="0"/>
                  </a:moveTo>
                  <a:lnTo>
                    <a:pt x="1004552" y="0"/>
                  </a:lnTo>
                  <a:cubicBezTo>
                    <a:pt x="1004552" y="0"/>
                    <a:pt x="1171977" y="0"/>
                    <a:pt x="1171977" y="167425"/>
                  </a:cubicBezTo>
                  <a:lnTo>
                    <a:pt x="1171977" y="1213833"/>
                  </a:lnTo>
                  <a:cubicBezTo>
                    <a:pt x="1171977" y="1213833"/>
                    <a:pt x="1171977" y="1381259"/>
                    <a:pt x="1004552" y="1381259"/>
                  </a:cubicBezTo>
                  <a:lnTo>
                    <a:pt x="167425" y="1381259"/>
                  </a:lnTo>
                  <a:cubicBezTo>
                    <a:pt x="167425" y="1381259"/>
                    <a:pt x="0" y="1381259"/>
                    <a:pt x="0" y="1213833"/>
                  </a:cubicBezTo>
                  <a:lnTo>
                    <a:pt x="0" y="167425"/>
                  </a:lnTo>
                  <a:cubicBezTo>
                    <a:pt x="0" y="167425"/>
                    <a:pt x="0" y="0"/>
                    <a:pt x="167425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" name="Picture 6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7209C27D-6F15-9AC4-9478-22A35D76E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C366D4-D5C8-158F-34D2-B54806711696}"/>
              </a:ext>
            </a:extLst>
          </p:cNvPr>
          <p:cNvSpPr/>
          <p:nvPr/>
        </p:nvSpPr>
        <p:spPr>
          <a:xfrm>
            <a:off x="0" y="-16538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8BC8E087-1650-2E5A-A856-097FC7B98581}"/>
              </a:ext>
            </a:extLst>
          </p:cNvPr>
          <p:cNvSpPr/>
          <p:nvPr/>
        </p:nvSpPr>
        <p:spPr>
          <a:xfrm>
            <a:off x="4197407" y="2901755"/>
            <a:ext cx="3521882" cy="31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9357" y="21600"/>
                </a:moveTo>
                <a:lnTo>
                  <a:pt x="2069" y="21600"/>
                </a:lnTo>
                <a:cubicBezTo>
                  <a:pt x="1320" y="21600"/>
                  <a:pt x="655" y="21161"/>
                  <a:pt x="280" y="20424"/>
                </a:cubicBezTo>
                <a:cubicBezTo>
                  <a:pt x="-94" y="19688"/>
                  <a:pt x="-94" y="18826"/>
                  <a:pt x="280" y="18089"/>
                </a:cubicBezTo>
                <a:lnTo>
                  <a:pt x="8918" y="1176"/>
                </a:lnTo>
                <a:cubicBezTo>
                  <a:pt x="9292" y="439"/>
                  <a:pt x="9957" y="0"/>
                  <a:pt x="10706" y="0"/>
                </a:cubicBezTo>
                <a:cubicBezTo>
                  <a:pt x="11455" y="0"/>
                  <a:pt x="12120" y="439"/>
                  <a:pt x="12494" y="1176"/>
                </a:cubicBezTo>
                <a:lnTo>
                  <a:pt x="21132" y="18089"/>
                </a:lnTo>
                <a:cubicBezTo>
                  <a:pt x="21506" y="18826"/>
                  <a:pt x="21506" y="19703"/>
                  <a:pt x="21132" y="20424"/>
                </a:cubicBezTo>
                <a:cubicBezTo>
                  <a:pt x="20771" y="21161"/>
                  <a:pt x="20106" y="21600"/>
                  <a:pt x="19357" y="21600"/>
                </a:cubicBezTo>
                <a:close/>
                <a:moveTo>
                  <a:pt x="10720" y="1709"/>
                </a:moveTo>
                <a:cubicBezTo>
                  <a:pt x="10623" y="1709"/>
                  <a:pt x="10387" y="1740"/>
                  <a:pt x="10235" y="2022"/>
                </a:cubicBezTo>
                <a:lnTo>
                  <a:pt x="1597" y="18935"/>
                </a:lnTo>
                <a:cubicBezTo>
                  <a:pt x="1459" y="19217"/>
                  <a:pt x="1556" y="19468"/>
                  <a:pt x="1597" y="19562"/>
                </a:cubicBezTo>
                <a:cubicBezTo>
                  <a:pt x="1639" y="19656"/>
                  <a:pt x="1791" y="19876"/>
                  <a:pt x="2083" y="19876"/>
                </a:cubicBezTo>
                <a:lnTo>
                  <a:pt x="19357" y="19876"/>
                </a:lnTo>
                <a:cubicBezTo>
                  <a:pt x="19648" y="19876"/>
                  <a:pt x="19787" y="19656"/>
                  <a:pt x="19842" y="19562"/>
                </a:cubicBezTo>
                <a:cubicBezTo>
                  <a:pt x="19884" y="19468"/>
                  <a:pt x="19981" y="19217"/>
                  <a:pt x="19842" y="18935"/>
                </a:cubicBezTo>
                <a:lnTo>
                  <a:pt x="11205" y="2022"/>
                </a:lnTo>
                <a:cubicBezTo>
                  <a:pt x="11053" y="1740"/>
                  <a:pt x="10817" y="1709"/>
                  <a:pt x="10720" y="170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0091C5-1EF8-7260-1FAD-07E5DF584935}"/>
              </a:ext>
            </a:extLst>
          </p:cNvPr>
          <p:cNvGrpSpPr/>
          <p:nvPr/>
        </p:nvGrpSpPr>
        <p:grpSpPr>
          <a:xfrm>
            <a:off x="378439" y="2892071"/>
            <a:ext cx="3521882" cy="3142214"/>
            <a:chOff x="457200" y="2514600"/>
            <a:chExt cx="1600200" cy="2171700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CB9E9D8D-3210-562C-9B53-0AC92945B044}"/>
                </a:ext>
              </a:extLst>
            </p:cNvPr>
            <p:cNvSpPr/>
            <p:nvPr/>
          </p:nvSpPr>
          <p:spPr>
            <a:xfrm>
              <a:off x="4572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1600200" y="457200"/>
                  </a:moveTo>
                  <a:lnTo>
                    <a:pt x="0" y="457200"/>
                  </a:ln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close/>
                  <a:moveTo>
                    <a:pt x="1600200" y="1943100"/>
                  </a:moveTo>
                  <a:lnTo>
                    <a:pt x="0" y="194310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  <a:moveTo>
                    <a:pt x="0" y="1943100"/>
                  </a:moveTo>
                  <a:lnTo>
                    <a:pt x="1600200" y="1943100"/>
                  </a:ln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FE97D024-47FE-2CDD-47E6-2B2683234DAB}"/>
                </a:ext>
              </a:extLst>
            </p:cNvPr>
            <p:cNvSpPr/>
            <p:nvPr/>
          </p:nvSpPr>
          <p:spPr>
            <a:xfrm>
              <a:off x="4572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0" y="457200"/>
                  </a:move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lnTo>
                    <a:pt x="1600200" y="457200"/>
                  </a:lnTo>
                  <a:moveTo>
                    <a:pt x="1600200" y="457200"/>
                  </a:moveTo>
                  <a:lnTo>
                    <a:pt x="1600200" y="1943100"/>
                  </a:lnTo>
                  <a:moveTo>
                    <a:pt x="0" y="1943100"/>
                  </a:moveTo>
                  <a:lnTo>
                    <a:pt x="0" y="457200"/>
                  </a:lnTo>
                  <a:moveTo>
                    <a:pt x="1600200" y="1943100"/>
                  </a:move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lnTo>
                    <a:pt x="0" y="19431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C63BEF-292E-400E-E4E9-C186C2132BB5}"/>
              </a:ext>
            </a:extLst>
          </p:cNvPr>
          <p:cNvGrpSpPr/>
          <p:nvPr/>
        </p:nvGrpSpPr>
        <p:grpSpPr>
          <a:xfrm>
            <a:off x="4402685" y="2901755"/>
            <a:ext cx="3521882" cy="3142214"/>
            <a:chOff x="2286000" y="2514600"/>
            <a:chExt cx="1600200" cy="217170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CD04B2DE-AEBF-B3E0-9C20-DD634890F5C7}"/>
                </a:ext>
              </a:extLst>
            </p:cNvPr>
            <p:cNvSpPr/>
            <p:nvPr/>
          </p:nvSpPr>
          <p:spPr>
            <a:xfrm>
              <a:off x="22860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1600200" y="457200"/>
                  </a:moveTo>
                  <a:lnTo>
                    <a:pt x="0" y="457200"/>
                  </a:ln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close/>
                  <a:moveTo>
                    <a:pt x="1600200" y="1943100"/>
                  </a:moveTo>
                  <a:lnTo>
                    <a:pt x="0" y="194310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  <a:moveTo>
                    <a:pt x="0" y="1943100"/>
                  </a:moveTo>
                  <a:lnTo>
                    <a:pt x="1600200" y="1943100"/>
                  </a:ln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80039C1-1C34-0270-AD16-D62C4815E80A}"/>
                </a:ext>
              </a:extLst>
            </p:cNvPr>
            <p:cNvSpPr/>
            <p:nvPr/>
          </p:nvSpPr>
          <p:spPr>
            <a:xfrm>
              <a:off x="22860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0" y="457200"/>
                  </a:move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lnTo>
                    <a:pt x="1600200" y="457200"/>
                  </a:lnTo>
                  <a:moveTo>
                    <a:pt x="1600200" y="457200"/>
                  </a:moveTo>
                  <a:lnTo>
                    <a:pt x="1600200" y="1943100"/>
                  </a:lnTo>
                  <a:moveTo>
                    <a:pt x="0" y="1943100"/>
                  </a:moveTo>
                  <a:lnTo>
                    <a:pt x="0" y="457200"/>
                  </a:lnTo>
                  <a:moveTo>
                    <a:pt x="1600200" y="1943100"/>
                  </a:move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lnTo>
                    <a:pt x="0" y="19431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D9E995-43C4-19DA-80D9-8478B5BDCC57}"/>
              </a:ext>
            </a:extLst>
          </p:cNvPr>
          <p:cNvGrpSpPr/>
          <p:nvPr/>
        </p:nvGrpSpPr>
        <p:grpSpPr>
          <a:xfrm>
            <a:off x="8313462" y="2909730"/>
            <a:ext cx="3521882" cy="3142214"/>
            <a:chOff x="4114800" y="2514600"/>
            <a:chExt cx="1600200" cy="2171700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8EDE0E6-1544-51C9-1DFC-BC27CC5441B0}"/>
                </a:ext>
              </a:extLst>
            </p:cNvPr>
            <p:cNvSpPr/>
            <p:nvPr/>
          </p:nvSpPr>
          <p:spPr>
            <a:xfrm>
              <a:off x="41148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1600200" y="457200"/>
                  </a:moveTo>
                  <a:lnTo>
                    <a:pt x="0" y="457200"/>
                  </a:ln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close/>
                  <a:moveTo>
                    <a:pt x="1600200" y="1943100"/>
                  </a:moveTo>
                  <a:lnTo>
                    <a:pt x="0" y="194310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  <a:moveTo>
                    <a:pt x="0" y="1943100"/>
                  </a:moveTo>
                  <a:lnTo>
                    <a:pt x="1600200" y="1943100"/>
                  </a:ln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close/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F1DD90E6-0F84-DD8F-188E-81BD8799D296}"/>
                </a:ext>
              </a:extLst>
            </p:cNvPr>
            <p:cNvSpPr/>
            <p:nvPr/>
          </p:nvSpPr>
          <p:spPr>
            <a:xfrm>
              <a:off x="4114800" y="2514600"/>
              <a:ext cx="1600200" cy="2171700"/>
            </a:xfrm>
            <a:custGeom>
              <a:avLst/>
              <a:gdLst/>
              <a:ahLst/>
              <a:cxnLst/>
              <a:rect l="0" t="0" r="0" b="0"/>
              <a:pathLst>
                <a:path w="1600200" h="2171700">
                  <a:moveTo>
                    <a:pt x="0" y="457200"/>
                  </a:moveTo>
                  <a:lnTo>
                    <a:pt x="0" y="342900"/>
                  </a:lnTo>
                  <a:cubicBezTo>
                    <a:pt x="0" y="279749"/>
                    <a:pt x="51244" y="228600"/>
                    <a:pt x="114300" y="228600"/>
                  </a:cubicBezTo>
                  <a:lnTo>
                    <a:pt x="571500" y="228600"/>
                  </a:lnTo>
                  <a:lnTo>
                    <a:pt x="800100" y="0"/>
                  </a:lnTo>
                  <a:lnTo>
                    <a:pt x="1028700" y="228600"/>
                  </a:lnTo>
                  <a:lnTo>
                    <a:pt x="1485900" y="228600"/>
                  </a:lnTo>
                  <a:cubicBezTo>
                    <a:pt x="1549050" y="228600"/>
                    <a:pt x="1600200" y="279749"/>
                    <a:pt x="1600200" y="342900"/>
                  </a:cubicBezTo>
                  <a:lnTo>
                    <a:pt x="1600200" y="457200"/>
                  </a:lnTo>
                  <a:moveTo>
                    <a:pt x="1600200" y="457200"/>
                  </a:moveTo>
                  <a:lnTo>
                    <a:pt x="1600200" y="1943100"/>
                  </a:lnTo>
                  <a:moveTo>
                    <a:pt x="0" y="1943100"/>
                  </a:moveTo>
                  <a:lnTo>
                    <a:pt x="0" y="457200"/>
                  </a:lnTo>
                  <a:moveTo>
                    <a:pt x="1600200" y="1943100"/>
                  </a:moveTo>
                  <a:lnTo>
                    <a:pt x="1600200" y="2057400"/>
                  </a:lnTo>
                  <a:cubicBezTo>
                    <a:pt x="1600200" y="2120550"/>
                    <a:pt x="1549050" y="2171700"/>
                    <a:pt x="1485900" y="2171700"/>
                  </a:cubicBezTo>
                  <a:lnTo>
                    <a:pt x="114300" y="2171700"/>
                  </a:lnTo>
                  <a:cubicBezTo>
                    <a:pt x="51149" y="2171700"/>
                    <a:pt x="0" y="2120550"/>
                    <a:pt x="0" y="2057400"/>
                  </a:cubicBezTo>
                  <a:lnTo>
                    <a:pt x="0" y="19431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14CA916-B531-585A-2D26-FB4ABBC2C617}"/>
              </a:ext>
            </a:extLst>
          </p:cNvPr>
          <p:cNvSpPr txBox="1"/>
          <p:nvPr/>
        </p:nvSpPr>
        <p:spPr>
          <a:xfrm>
            <a:off x="378439" y="3483068"/>
            <a:ext cx="349527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Roboto"/>
              </a:rPr>
              <a:t>Streamlined
Processes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F16E8-27C7-42C2-7B5B-048CF592F036}"/>
              </a:ext>
            </a:extLst>
          </p:cNvPr>
          <p:cNvSpPr txBox="1"/>
          <p:nvPr/>
        </p:nvSpPr>
        <p:spPr>
          <a:xfrm>
            <a:off x="4402685" y="3483068"/>
            <a:ext cx="350129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Roboto"/>
              </a:rPr>
              <a:t>Enhanced
Aspects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9E14F-2EBE-A5D3-E619-7A1F877F7FBD}"/>
              </a:ext>
            </a:extLst>
          </p:cNvPr>
          <p:cNvSpPr txBox="1"/>
          <p:nvPr/>
        </p:nvSpPr>
        <p:spPr>
          <a:xfrm>
            <a:off x="8353750" y="3483068"/>
            <a:ext cx="348159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Roboto"/>
              </a:rPr>
              <a:t>Research Call
Statistics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B96261-A937-08D5-7BAA-3BDAAD590EE1}"/>
              </a:ext>
            </a:extLst>
          </p:cNvPr>
          <p:cNvSpPr txBox="1"/>
          <p:nvPr/>
        </p:nvSpPr>
        <p:spPr>
          <a:xfrm>
            <a:off x="378439" y="4389679"/>
            <a:ext cx="3495271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dirty="0">
                <a:solidFill>
                  <a:srgbClr val="FFFFFF"/>
                </a:solidFill>
                <a:latin typeface="Roboto"/>
              </a:rPr>
              <a:t>Improved proposal
submissions and
peer reviews. Project
monitoring made
easier.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0A32A2-6710-3FB6-3310-B130C7AA1B21}"/>
              </a:ext>
            </a:extLst>
          </p:cNvPr>
          <p:cNvSpPr txBox="1"/>
          <p:nvPr/>
        </p:nvSpPr>
        <p:spPr>
          <a:xfrm>
            <a:off x="4402685" y="4389680"/>
            <a:ext cx="3521882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dirty="0">
                <a:solidFill>
                  <a:srgbClr val="FFFFFF"/>
                </a:solidFill>
                <a:latin typeface="Roboto"/>
              </a:rPr>
              <a:t>Increased efficiency,
transparency,
accessibility, and
collaboration within
program.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139E13-A611-6203-1353-25D3724C21B9}"/>
              </a:ext>
            </a:extLst>
          </p:cNvPr>
          <p:cNvSpPr txBox="1"/>
          <p:nvPr/>
        </p:nvSpPr>
        <p:spPr>
          <a:xfrm>
            <a:off x="8313462" y="4389681"/>
            <a:ext cx="3521881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dirty="0">
                <a:solidFill>
                  <a:srgbClr val="FFFFFF"/>
                </a:solidFill>
                <a:latin typeface="Roboto"/>
              </a:rPr>
              <a:t>Over 150
applications
received, showing
program reach.</a:t>
            </a: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D2E589CE-A1F1-B5C6-CDFA-E4BE578D0CF9}"/>
              </a:ext>
            </a:extLst>
          </p:cNvPr>
          <p:cNvSpPr/>
          <p:nvPr/>
        </p:nvSpPr>
        <p:spPr>
          <a:xfrm>
            <a:off x="1300534" y="1484051"/>
            <a:ext cx="1677692" cy="1267043"/>
          </a:xfrm>
          <a:custGeom>
            <a:avLst/>
            <a:gdLst/>
            <a:ahLst/>
            <a:cxnLst/>
            <a:rect l="0" t="0" r="0" b="0"/>
            <a:pathLst>
              <a:path w="1107281" h="1040606">
                <a:moveTo>
                  <a:pt x="250031" y="678656"/>
                </a:moveTo>
                <a:lnTo>
                  <a:pt x="250031" y="892968"/>
                </a:lnTo>
                <a:lnTo>
                  <a:pt x="35718" y="892968"/>
                </a:lnTo>
                <a:moveTo>
                  <a:pt x="892968" y="464343"/>
                </a:moveTo>
                <a:lnTo>
                  <a:pt x="892968" y="250031"/>
                </a:lnTo>
                <a:lnTo>
                  <a:pt x="1107281" y="250031"/>
                </a:lnTo>
                <a:moveTo>
                  <a:pt x="907256" y="250031"/>
                </a:moveTo>
                <a:cubicBezTo>
                  <a:pt x="988218" y="335756"/>
                  <a:pt x="1035843" y="445293"/>
                  <a:pt x="1035843" y="573881"/>
                </a:cubicBezTo>
                <a:cubicBezTo>
                  <a:pt x="1035843" y="831056"/>
                  <a:pt x="826293" y="1040606"/>
                  <a:pt x="569118" y="1040606"/>
                </a:cubicBezTo>
                <a:cubicBezTo>
                  <a:pt x="507206" y="1040606"/>
                  <a:pt x="445294" y="1026318"/>
                  <a:pt x="388144" y="1007268"/>
                </a:cubicBezTo>
                <a:moveTo>
                  <a:pt x="235743" y="892968"/>
                </a:moveTo>
                <a:cubicBezTo>
                  <a:pt x="154781" y="807243"/>
                  <a:pt x="107156" y="697706"/>
                  <a:pt x="107156" y="569118"/>
                </a:cubicBezTo>
                <a:cubicBezTo>
                  <a:pt x="107156" y="311944"/>
                  <a:pt x="316706" y="102394"/>
                  <a:pt x="573881" y="102394"/>
                </a:cubicBezTo>
                <a:cubicBezTo>
                  <a:pt x="635793" y="102394"/>
                  <a:pt x="697706" y="116682"/>
                  <a:pt x="754856" y="135732"/>
                </a:cubicBezTo>
                <a:moveTo>
                  <a:pt x="569118" y="550068"/>
                </a:moveTo>
                <a:cubicBezTo>
                  <a:pt x="555969" y="550068"/>
                  <a:pt x="545306" y="560731"/>
                  <a:pt x="545306" y="573881"/>
                </a:cubicBezTo>
                <a:cubicBezTo>
                  <a:pt x="545306" y="587035"/>
                  <a:pt x="555969" y="597693"/>
                  <a:pt x="569118" y="597693"/>
                </a:cubicBezTo>
                <a:moveTo>
                  <a:pt x="569113" y="597693"/>
                </a:moveTo>
                <a:cubicBezTo>
                  <a:pt x="582263" y="597693"/>
                  <a:pt x="592926" y="587035"/>
                  <a:pt x="592926" y="573881"/>
                </a:cubicBezTo>
                <a:cubicBezTo>
                  <a:pt x="592926" y="560731"/>
                  <a:pt x="582263" y="550068"/>
                  <a:pt x="569113" y="550068"/>
                </a:cubicBezTo>
                <a:moveTo>
                  <a:pt x="0" y="0"/>
                </a:moveTo>
                <a:moveTo>
                  <a:pt x="611981" y="373858"/>
                </a:moveTo>
                <a:lnTo>
                  <a:pt x="626268" y="421483"/>
                </a:lnTo>
                <a:cubicBezTo>
                  <a:pt x="631031" y="440533"/>
                  <a:pt x="650081" y="450058"/>
                  <a:pt x="664368" y="445296"/>
                </a:cubicBezTo>
                <a:lnTo>
                  <a:pt x="711993" y="435771"/>
                </a:lnTo>
                <a:cubicBezTo>
                  <a:pt x="754856" y="426246"/>
                  <a:pt x="783431" y="478631"/>
                  <a:pt x="754856" y="511968"/>
                </a:cubicBezTo>
                <a:lnTo>
                  <a:pt x="721518" y="550068"/>
                </a:lnTo>
                <a:cubicBezTo>
                  <a:pt x="707231" y="564356"/>
                  <a:pt x="707231" y="583406"/>
                  <a:pt x="721518" y="597693"/>
                </a:cubicBezTo>
                <a:lnTo>
                  <a:pt x="754856" y="635793"/>
                </a:lnTo>
                <a:cubicBezTo>
                  <a:pt x="783431" y="669131"/>
                  <a:pt x="754856" y="721518"/>
                  <a:pt x="711993" y="711993"/>
                </a:cubicBezTo>
                <a:lnTo>
                  <a:pt x="664368" y="702468"/>
                </a:lnTo>
                <a:cubicBezTo>
                  <a:pt x="645318" y="697706"/>
                  <a:pt x="631031" y="707231"/>
                  <a:pt x="626268" y="726281"/>
                </a:cubicBezTo>
                <a:lnTo>
                  <a:pt x="611981" y="773906"/>
                </a:lnTo>
                <a:cubicBezTo>
                  <a:pt x="597693" y="816768"/>
                  <a:pt x="540543" y="816768"/>
                  <a:pt x="526256" y="773906"/>
                </a:cubicBezTo>
                <a:lnTo>
                  <a:pt x="511968" y="726281"/>
                </a:lnTo>
                <a:cubicBezTo>
                  <a:pt x="507206" y="707231"/>
                  <a:pt x="488156" y="697706"/>
                  <a:pt x="473868" y="702468"/>
                </a:cubicBezTo>
                <a:lnTo>
                  <a:pt x="426243" y="711993"/>
                </a:lnTo>
                <a:cubicBezTo>
                  <a:pt x="383380" y="721518"/>
                  <a:pt x="354805" y="669131"/>
                  <a:pt x="383380" y="635793"/>
                </a:cubicBezTo>
                <a:lnTo>
                  <a:pt x="416718" y="597693"/>
                </a:lnTo>
                <a:cubicBezTo>
                  <a:pt x="431005" y="583406"/>
                  <a:pt x="431005" y="564356"/>
                  <a:pt x="416718" y="550068"/>
                </a:cubicBezTo>
                <a:lnTo>
                  <a:pt x="383380" y="511968"/>
                </a:lnTo>
                <a:cubicBezTo>
                  <a:pt x="354805" y="478631"/>
                  <a:pt x="383380" y="426246"/>
                  <a:pt x="426243" y="435771"/>
                </a:cubicBezTo>
                <a:lnTo>
                  <a:pt x="473868" y="445296"/>
                </a:lnTo>
                <a:cubicBezTo>
                  <a:pt x="492918" y="450058"/>
                  <a:pt x="507206" y="440533"/>
                  <a:pt x="511968" y="421483"/>
                </a:cubicBezTo>
                <a:lnTo>
                  <a:pt x="526256" y="373858"/>
                </a:lnTo>
                <a:cubicBezTo>
                  <a:pt x="540543" y="330996"/>
                  <a:pt x="602456" y="330996"/>
                  <a:pt x="611981" y="373858"/>
                </a:cubicBezTo>
                <a:close/>
              </a:path>
            </a:pathLst>
          </a:custGeom>
          <a:noFill/>
          <a:ln w="28575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3B93041A-B9BA-DCB2-B8EE-9C265F68B3E5}"/>
              </a:ext>
            </a:extLst>
          </p:cNvPr>
          <p:cNvSpPr/>
          <p:nvPr/>
        </p:nvSpPr>
        <p:spPr>
          <a:xfrm>
            <a:off x="5427679" y="1484051"/>
            <a:ext cx="1471894" cy="1333730"/>
          </a:xfrm>
          <a:custGeom>
            <a:avLst/>
            <a:gdLst/>
            <a:ahLst/>
            <a:cxnLst/>
            <a:rect l="0" t="0" r="0" b="0"/>
            <a:pathLst>
              <a:path w="971454" h="1095375">
                <a:moveTo>
                  <a:pt x="485727" y="194738"/>
                </a:moveTo>
                <a:lnTo>
                  <a:pt x="485727" y="378713"/>
                </a:lnTo>
                <a:moveTo>
                  <a:pt x="388381" y="97345"/>
                </a:moveTo>
                <a:cubicBezTo>
                  <a:pt x="388381" y="43583"/>
                  <a:pt x="431964" y="0"/>
                  <a:pt x="485727" y="0"/>
                </a:cubicBezTo>
                <a:cubicBezTo>
                  <a:pt x="539489" y="0"/>
                  <a:pt x="583072" y="43583"/>
                  <a:pt x="583072" y="97345"/>
                </a:cubicBezTo>
                <a:cubicBezTo>
                  <a:pt x="583072" y="151107"/>
                  <a:pt x="539489" y="194690"/>
                  <a:pt x="485727" y="194690"/>
                </a:cubicBezTo>
                <a:cubicBezTo>
                  <a:pt x="431964" y="194690"/>
                  <a:pt x="388381" y="151107"/>
                  <a:pt x="388381" y="97345"/>
                </a:cubicBezTo>
                <a:moveTo>
                  <a:pt x="303085" y="440817"/>
                </a:moveTo>
                <a:lnTo>
                  <a:pt x="181689" y="377285"/>
                </a:lnTo>
                <a:moveTo>
                  <a:pt x="0" y="328612"/>
                </a:moveTo>
                <a:cubicBezTo>
                  <a:pt x="0" y="274850"/>
                  <a:pt x="43583" y="231267"/>
                  <a:pt x="97345" y="231267"/>
                </a:cubicBezTo>
                <a:cubicBezTo>
                  <a:pt x="151107" y="231267"/>
                  <a:pt x="194691" y="274850"/>
                  <a:pt x="194691" y="328612"/>
                </a:cubicBezTo>
                <a:cubicBezTo>
                  <a:pt x="194691" y="382374"/>
                  <a:pt x="151107" y="425958"/>
                  <a:pt x="97345" y="425958"/>
                </a:cubicBezTo>
                <a:cubicBezTo>
                  <a:pt x="43583" y="425958"/>
                  <a:pt x="0" y="382374"/>
                  <a:pt x="0" y="328612"/>
                </a:cubicBezTo>
                <a:moveTo>
                  <a:pt x="668940" y="440531"/>
                </a:moveTo>
                <a:lnTo>
                  <a:pt x="789765" y="377285"/>
                </a:lnTo>
                <a:moveTo>
                  <a:pt x="776763" y="328612"/>
                </a:moveTo>
                <a:cubicBezTo>
                  <a:pt x="776763" y="274850"/>
                  <a:pt x="820346" y="231267"/>
                  <a:pt x="874109" y="231267"/>
                </a:cubicBezTo>
                <a:cubicBezTo>
                  <a:pt x="927871" y="231267"/>
                  <a:pt x="971454" y="274850"/>
                  <a:pt x="971454" y="328612"/>
                </a:cubicBezTo>
                <a:cubicBezTo>
                  <a:pt x="971454" y="382374"/>
                  <a:pt x="927871" y="425958"/>
                  <a:pt x="874109" y="425958"/>
                </a:cubicBezTo>
                <a:cubicBezTo>
                  <a:pt x="820346" y="425958"/>
                  <a:pt x="776763" y="382374"/>
                  <a:pt x="776763" y="328612"/>
                </a:cubicBezTo>
                <a:moveTo>
                  <a:pt x="485727" y="743854"/>
                </a:moveTo>
                <a:lnTo>
                  <a:pt x="485727" y="900636"/>
                </a:lnTo>
                <a:moveTo>
                  <a:pt x="388381" y="998029"/>
                </a:moveTo>
                <a:cubicBezTo>
                  <a:pt x="388381" y="944267"/>
                  <a:pt x="431964" y="900684"/>
                  <a:pt x="485727" y="900684"/>
                </a:cubicBezTo>
                <a:cubicBezTo>
                  <a:pt x="539489" y="900684"/>
                  <a:pt x="583072" y="944267"/>
                  <a:pt x="583072" y="998029"/>
                </a:cubicBezTo>
                <a:cubicBezTo>
                  <a:pt x="583072" y="1051791"/>
                  <a:pt x="539489" y="1095375"/>
                  <a:pt x="485727" y="1095375"/>
                </a:cubicBezTo>
                <a:cubicBezTo>
                  <a:pt x="431964" y="1095375"/>
                  <a:pt x="388381" y="1051791"/>
                  <a:pt x="388381" y="998029"/>
                </a:cubicBezTo>
                <a:moveTo>
                  <a:pt x="283845" y="667369"/>
                </a:moveTo>
                <a:lnTo>
                  <a:pt x="181689" y="720947"/>
                </a:lnTo>
                <a:moveTo>
                  <a:pt x="0" y="769620"/>
                </a:moveTo>
                <a:cubicBezTo>
                  <a:pt x="0" y="715857"/>
                  <a:pt x="43583" y="672274"/>
                  <a:pt x="97345" y="672274"/>
                </a:cubicBezTo>
                <a:cubicBezTo>
                  <a:pt x="151107" y="672274"/>
                  <a:pt x="194691" y="715857"/>
                  <a:pt x="194691" y="769620"/>
                </a:cubicBezTo>
                <a:cubicBezTo>
                  <a:pt x="194691" y="823382"/>
                  <a:pt x="151107" y="866965"/>
                  <a:pt x="97345" y="866965"/>
                </a:cubicBezTo>
                <a:cubicBezTo>
                  <a:pt x="43583" y="866965"/>
                  <a:pt x="0" y="823382"/>
                  <a:pt x="0" y="769620"/>
                </a:cubicBezTo>
                <a:moveTo>
                  <a:pt x="688181" y="667654"/>
                </a:moveTo>
                <a:lnTo>
                  <a:pt x="789765" y="720947"/>
                </a:lnTo>
                <a:moveTo>
                  <a:pt x="776763" y="769620"/>
                </a:moveTo>
                <a:cubicBezTo>
                  <a:pt x="776763" y="715857"/>
                  <a:pt x="820346" y="672274"/>
                  <a:pt x="874109" y="672274"/>
                </a:cubicBezTo>
                <a:cubicBezTo>
                  <a:pt x="927871" y="672274"/>
                  <a:pt x="971454" y="715857"/>
                  <a:pt x="971454" y="769620"/>
                </a:cubicBezTo>
                <a:cubicBezTo>
                  <a:pt x="971454" y="823382"/>
                  <a:pt x="927871" y="866965"/>
                  <a:pt x="874109" y="866965"/>
                </a:cubicBezTo>
                <a:cubicBezTo>
                  <a:pt x="820346" y="866965"/>
                  <a:pt x="776763" y="823382"/>
                  <a:pt x="776763" y="769620"/>
                </a:cubicBezTo>
                <a:moveTo>
                  <a:pt x="770953" y="539543"/>
                </a:moveTo>
                <a:cubicBezTo>
                  <a:pt x="780816" y="552377"/>
                  <a:pt x="780816" y="570238"/>
                  <a:pt x="770953" y="583072"/>
                </a:cubicBezTo>
                <a:cubicBezTo>
                  <a:pt x="734044" y="631507"/>
                  <a:pt x="632555" y="743854"/>
                  <a:pt x="486251" y="743854"/>
                </a:cubicBezTo>
                <a:cubicBezTo>
                  <a:pt x="339947" y="743854"/>
                  <a:pt x="238601" y="631459"/>
                  <a:pt x="201549" y="583025"/>
                </a:cubicBezTo>
                <a:cubicBezTo>
                  <a:pt x="191694" y="570206"/>
                  <a:pt x="191694" y="552362"/>
                  <a:pt x="201549" y="539543"/>
                </a:cubicBezTo>
                <a:cubicBezTo>
                  <a:pt x="238506" y="491108"/>
                  <a:pt x="339994" y="378713"/>
                  <a:pt x="486251" y="378713"/>
                </a:cubicBezTo>
                <a:cubicBezTo>
                  <a:pt x="632507" y="378713"/>
                  <a:pt x="733996" y="491156"/>
                  <a:pt x="770953" y="539543"/>
                </a:cubicBezTo>
                <a:close/>
                <a:moveTo>
                  <a:pt x="486203" y="475392"/>
                </a:moveTo>
                <a:cubicBezTo>
                  <a:pt x="438858" y="475392"/>
                  <a:pt x="400478" y="513773"/>
                  <a:pt x="400478" y="561117"/>
                </a:cubicBezTo>
                <a:cubicBezTo>
                  <a:pt x="400478" y="608462"/>
                  <a:pt x="438859" y="646842"/>
                  <a:pt x="486203" y="646842"/>
                </a:cubicBezTo>
                <a:cubicBezTo>
                  <a:pt x="533548" y="646842"/>
                  <a:pt x="571928" y="608462"/>
                  <a:pt x="571928" y="561117"/>
                </a:cubicBezTo>
                <a:cubicBezTo>
                  <a:pt x="571928" y="513773"/>
                  <a:pt x="533548" y="475392"/>
                  <a:pt x="486203" y="475392"/>
                </a:cubicBezTo>
              </a:path>
            </a:pathLst>
          </a:custGeom>
          <a:noFill/>
          <a:ln w="28575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2B90A8B1-900A-341F-EEA6-3473E4A7DCB4}"/>
              </a:ext>
            </a:extLst>
          </p:cNvPr>
          <p:cNvSpPr/>
          <p:nvPr/>
        </p:nvSpPr>
        <p:spPr>
          <a:xfrm>
            <a:off x="9231813" y="1484051"/>
            <a:ext cx="1659653" cy="1333730"/>
          </a:xfrm>
          <a:custGeom>
            <a:avLst/>
            <a:gdLst/>
            <a:ahLst/>
            <a:cxnLst/>
            <a:rect l="0" t="0" r="0" b="0"/>
            <a:pathLst>
              <a:path w="1095375" h="1095375">
                <a:moveTo>
                  <a:pt x="0" y="1095375"/>
                </a:moveTo>
                <a:cubicBezTo>
                  <a:pt x="0" y="1016467"/>
                  <a:pt x="63967" y="952500"/>
                  <a:pt x="142875" y="952500"/>
                </a:cubicBezTo>
                <a:cubicBezTo>
                  <a:pt x="221782" y="952500"/>
                  <a:pt x="285750" y="1016467"/>
                  <a:pt x="285750" y="1095375"/>
                </a:cubicBezTo>
                <a:moveTo>
                  <a:pt x="47625" y="809625"/>
                </a:moveTo>
                <a:cubicBezTo>
                  <a:pt x="47625" y="757019"/>
                  <a:pt x="90269" y="714375"/>
                  <a:pt x="142875" y="714375"/>
                </a:cubicBezTo>
                <a:cubicBezTo>
                  <a:pt x="195480" y="714375"/>
                  <a:pt x="238125" y="757019"/>
                  <a:pt x="238125" y="809625"/>
                </a:cubicBezTo>
                <a:cubicBezTo>
                  <a:pt x="238125" y="862230"/>
                  <a:pt x="195480" y="904875"/>
                  <a:pt x="142875" y="904875"/>
                </a:cubicBezTo>
                <a:cubicBezTo>
                  <a:pt x="90269" y="904875"/>
                  <a:pt x="47625" y="862230"/>
                  <a:pt x="47625" y="809625"/>
                </a:cubicBezTo>
                <a:moveTo>
                  <a:pt x="404812" y="1095375"/>
                </a:moveTo>
                <a:cubicBezTo>
                  <a:pt x="404812" y="1016467"/>
                  <a:pt x="468779" y="952500"/>
                  <a:pt x="547687" y="952500"/>
                </a:cubicBezTo>
                <a:cubicBezTo>
                  <a:pt x="626595" y="952500"/>
                  <a:pt x="690562" y="1016467"/>
                  <a:pt x="690562" y="1095375"/>
                </a:cubicBezTo>
                <a:moveTo>
                  <a:pt x="809625" y="1095375"/>
                </a:moveTo>
                <a:cubicBezTo>
                  <a:pt x="809625" y="1016467"/>
                  <a:pt x="873592" y="952500"/>
                  <a:pt x="952500" y="952500"/>
                </a:cubicBezTo>
                <a:cubicBezTo>
                  <a:pt x="1031407" y="952500"/>
                  <a:pt x="1095375" y="1016467"/>
                  <a:pt x="1095375" y="1095375"/>
                </a:cubicBezTo>
                <a:moveTo>
                  <a:pt x="452437" y="809625"/>
                </a:moveTo>
                <a:cubicBezTo>
                  <a:pt x="452437" y="757019"/>
                  <a:pt x="495082" y="714375"/>
                  <a:pt x="547687" y="714375"/>
                </a:cubicBezTo>
                <a:cubicBezTo>
                  <a:pt x="600292" y="714375"/>
                  <a:pt x="642937" y="757019"/>
                  <a:pt x="642937" y="809625"/>
                </a:cubicBezTo>
                <a:cubicBezTo>
                  <a:pt x="642937" y="862230"/>
                  <a:pt x="600292" y="904875"/>
                  <a:pt x="547687" y="904875"/>
                </a:cubicBezTo>
                <a:cubicBezTo>
                  <a:pt x="495082" y="904875"/>
                  <a:pt x="452437" y="862230"/>
                  <a:pt x="452437" y="809625"/>
                </a:cubicBezTo>
                <a:moveTo>
                  <a:pt x="857250" y="809625"/>
                </a:moveTo>
                <a:cubicBezTo>
                  <a:pt x="857250" y="757019"/>
                  <a:pt x="899894" y="714375"/>
                  <a:pt x="952500" y="714375"/>
                </a:cubicBezTo>
                <a:cubicBezTo>
                  <a:pt x="1005105" y="714375"/>
                  <a:pt x="1047750" y="757019"/>
                  <a:pt x="1047750" y="809625"/>
                </a:cubicBezTo>
                <a:cubicBezTo>
                  <a:pt x="1047750" y="862230"/>
                  <a:pt x="1005105" y="904875"/>
                  <a:pt x="952500" y="904875"/>
                </a:cubicBezTo>
                <a:cubicBezTo>
                  <a:pt x="899894" y="904875"/>
                  <a:pt x="857250" y="862230"/>
                  <a:pt x="857250" y="809625"/>
                </a:cubicBezTo>
                <a:moveTo>
                  <a:pt x="47625" y="595312"/>
                </a:moveTo>
                <a:lnTo>
                  <a:pt x="47625" y="333375"/>
                </a:lnTo>
                <a:lnTo>
                  <a:pt x="238125" y="333375"/>
                </a:lnTo>
                <a:lnTo>
                  <a:pt x="238125" y="595312"/>
                </a:lnTo>
                <a:moveTo>
                  <a:pt x="452437" y="595312"/>
                </a:moveTo>
                <a:lnTo>
                  <a:pt x="452437" y="0"/>
                </a:lnTo>
                <a:lnTo>
                  <a:pt x="642937" y="0"/>
                </a:lnTo>
                <a:lnTo>
                  <a:pt x="642937" y="595312"/>
                </a:lnTo>
                <a:moveTo>
                  <a:pt x="857250" y="595312"/>
                </a:moveTo>
                <a:lnTo>
                  <a:pt x="857250" y="238125"/>
                </a:lnTo>
                <a:lnTo>
                  <a:pt x="1047750" y="238125"/>
                </a:lnTo>
                <a:lnTo>
                  <a:pt x="1047750" y="595312"/>
                </a:lnTo>
                <a:moveTo>
                  <a:pt x="1095375" y="595312"/>
                </a:moveTo>
                <a:lnTo>
                  <a:pt x="0" y="595312"/>
                </a:lnTo>
              </a:path>
            </a:pathLst>
          </a:custGeom>
          <a:noFill/>
          <a:ln w="28575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44D4C1F-7B88-3ACF-C9D2-B214DAA38981}"/>
              </a:ext>
            </a:extLst>
          </p:cNvPr>
          <p:cNvSpPr txBox="1">
            <a:spLocks/>
          </p:cNvSpPr>
          <p:nvPr/>
        </p:nvSpPr>
        <p:spPr>
          <a:xfrm>
            <a:off x="78291" y="-13480"/>
            <a:ext cx="3358971" cy="58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128CD2-B608-A69C-A135-B3FE8FBC78DC}"/>
              </a:ext>
            </a:extLst>
          </p:cNvPr>
          <p:cNvGrpSpPr/>
          <p:nvPr/>
        </p:nvGrpSpPr>
        <p:grpSpPr>
          <a:xfrm>
            <a:off x="-9073538" y="1356185"/>
            <a:ext cx="3539888" cy="619737"/>
            <a:chOff x="474371" y="983623"/>
            <a:chExt cx="2595092" cy="502276"/>
          </a:xfrm>
        </p:grpSpPr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F7E6F43E-5677-CD9D-D9C6-6692127B5F7B}"/>
                </a:ext>
              </a:extLst>
            </p:cNvPr>
            <p:cNvSpPr/>
            <p:nvPr/>
          </p:nvSpPr>
          <p:spPr>
            <a:xfrm>
              <a:off x="474371" y="983623"/>
              <a:ext cx="2595092" cy="502276"/>
            </a:xfrm>
            <a:custGeom>
              <a:avLst/>
              <a:gdLst/>
              <a:ahLst/>
              <a:cxnLst/>
              <a:rect l="0" t="0" r="0" b="0"/>
              <a:pathLst>
                <a:path w="2595092" h="502276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418563"/>
                  </a:lnTo>
                  <a:cubicBezTo>
                    <a:pt x="2595092" y="418563"/>
                    <a:pt x="2595092" y="502276"/>
                    <a:pt x="2511380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410C571B-671B-213A-0F66-8E8964F71855}"/>
                </a:ext>
              </a:extLst>
            </p:cNvPr>
            <p:cNvSpPr/>
            <p:nvPr/>
          </p:nvSpPr>
          <p:spPr>
            <a:xfrm>
              <a:off x="474371" y="983623"/>
              <a:ext cx="2595092" cy="502276"/>
            </a:xfrm>
            <a:custGeom>
              <a:avLst/>
              <a:gdLst/>
              <a:ahLst/>
              <a:cxnLst/>
              <a:rect l="0" t="0" r="0" b="0"/>
              <a:pathLst>
                <a:path w="2595092" h="502276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418563"/>
                  </a:lnTo>
                  <a:cubicBezTo>
                    <a:pt x="2595092" y="418563"/>
                    <a:pt x="2595092" y="502276"/>
                    <a:pt x="2511380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E48B94-1777-EC53-3668-928838B3B8B4}"/>
              </a:ext>
            </a:extLst>
          </p:cNvPr>
          <p:cNvGrpSpPr/>
          <p:nvPr/>
        </p:nvGrpSpPr>
        <p:grpSpPr>
          <a:xfrm>
            <a:off x="-6694581" y="6133324"/>
            <a:ext cx="3311508" cy="619737"/>
            <a:chOff x="2218385" y="4855334"/>
            <a:chExt cx="2427667" cy="502276"/>
          </a:xfrm>
        </p:grpSpPr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B4763D33-5753-BA2D-1712-4EF9F6444401}"/>
                </a:ext>
              </a:extLst>
            </p:cNvPr>
            <p:cNvSpPr/>
            <p:nvPr/>
          </p:nvSpPr>
          <p:spPr>
            <a:xfrm>
              <a:off x="2218385" y="4855334"/>
              <a:ext cx="2427667" cy="502276"/>
            </a:xfrm>
            <a:custGeom>
              <a:avLst/>
              <a:gdLst/>
              <a:ahLst/>
              <a:cxnLst/>
              <a:rect l="0" t="0" r="0" b="0"/>
              <a:pathLst>
                <a:path w="2427667" h="502276">
                  <a:moveTo>
                    <a:pt x="83712" y="0"/>
                  </a:moveTo>
                  <a:lnTo>
                    <a:pt x="2343954" y="0"/>
                  </a:lnTo>
                  <a:cubicBezTo>
                    <a:pt x="2343954" y="0"/>
                    <a:pt x="2427667" y="0"/>
                    <a:pt x="2427667" y="83712"/>
                  </a:cubicBezTo>
                  <a:lnTo>
                    <a:pt x="2427667" y="418563"/>
                  </a:lnTo>
                  <a:cubicBezTo>
                    <a:pt x="2427667" y="418563"/>
                    <a:pt x="2427667" y="502276"/>
                    <a:pt x="2343954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ounded Rectangle 8">
              <a:extLst>
                <a:ext uri="{FF2B5EF4-FFF2-40B4-BE49-F238E27FC236}">
                  <a16:creationId xmlns:a16="http://schemas.microsoft.com/office/drawing/2014/main" id="{4CF7386E-BF22-93C5-2095-674E5CEF955C}"/>
                </a:ext>
              </a:extLst>
            </p:cNvPr>
            <p:cNvSpPr/>
            <p:nvPr/>
          </p:nvSpPr>
          <p:spPr>
            <a:xfrm>
              <a:off x="2218385" y="4855334"/>
              <a:ext cx="2427667" cy="502276"/>
            </a:xfrm>
            <a:custGeom>
              <a:avLst/>
              <a:gdLst/>
              <a:ahLst/>
              <a:cxnLst/>
              <a:rect l="0" t="0" r="0" b="0"/>
              <a:pathLst>
                <a:path w="2427667" h="502276">
                  <a:moveTo>
                    <a:pt x="83712" y="0"/>
                  </a:moveTo>
                  <a:lnTo>
                    <a:pt x="2343954" y="0"/>
                  </a:lnTo>
                  <a:cubicBezTo>
                    <a:pt x="2343954" y="0"/>
                    <a:pt x="2427667" y="0"/>
                    <a:pt x="2427667" y="83712"/>
                  </a:cubicBezTo>
                  <a:lnTo>
                    <a:pt x="2427667" y="418563"/>
                  </a:lnTo>
                  <a:cubicBezTo>
                    <a:pt x="2427667" y="418563"/>
                    <a:pt x="2427667" y="502276"/>
                    <a:pt x="2343954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CE11FA-2F0A-84A7-35F8-85B5B90A37B3}"/>
              </a:ext>
            </a:extLst>
          </p:cNvPr>
          <p:cNvGrpSpPr/>
          <p:nvPr/>
        </p:nvGrpSpPr>
        <p:grpSpPr>
          <a:xfrm>
            <a:off x="14799325" y="4965937"/>
            <a:ext cx="3197318" cy="619737"/>
            <a:chOff x="3794974" y="3934495"/>
            <a:chExt cx="2343954" cy="502276"/>
          </a:xfrm>
        </p:grpSpPr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DA943113-F0E6-06CA-B026-4C03D62E4E62}"/>
                </a:ext>
              </a:extLst>
            </p:cNvPr>
            <p:cNvSpPr/>
            <p:nvPr/>
          </p:nvSpPr>
          <p:spPr>
            <a:xfrm>
              <a:off x="3794974" y="3934495"/>
              <a:ext cx="2343954" cy="502276"/>
            </a:xfrm>
            <a:custGeom>
              <a:avLst/>
              <a:gdLst/>
              <a:ahLst/>
              <a:cxnLst/>
              <a:rect l="0" t="0" r="0" b="0"/>
              <a:pathLst>
                <a:path w="2343954" h="502276">
                  <a:moveTo>
                    <a:pt x="83712" y="0"/>
                  </a:moveTo>
                  <a:lnTo>
                    <a:pt x="2260242" y="0"/>
                  </a:lnTo>
                  <a:cubicBezTo>
                    <a:pt x="2260242" y="0"/>
                    <a:pt x="2343954" y="0"/>
                    <a:pt x="2343954" y="83712"/>
                  </a:cubicBezTo>
                  <a:lnTo>
                    <a:pt x="2343954" y="418563"/>
                  </a:lnTo>
                  <a:cubicBezTo>
                    <a:pt x="2343954" y="418563"/>
                    <a:pt x="2343954" y="502276"/>
                    <a:pt x="2260242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ounded Rectangle 11">
              <a:extLst>
                <a:ext uri="{FF2B5EF4-FFF2-40B4-BE49-F238E27FC236}">
                  <a16:creationId xmlns:a16="http://schemas.microsoft.com/office/drawing/2014/main" id="{4FA24221-44DB-4C68-1BEC-381045E9B6EE}"/>
                </a:ext>
              </a:extLst>
            </p:cNvPr>
            <p:cNvSpPr/>
            <p:nvPr/>
          </p:nvSpPr>
          <p:spPr>
            <a:xfrm>
              <a:off x="3794974" y="3934495"/>
              <a:ext cx="2343954" cy="502276"/>
            </a:xfrm>
            <a:custGeom>
              <a:avLst/>
              <a:gdLst/>
              <a:ahLst/>
              <a:cxnLst/>
              <a:rect l="0" t="0" r="0" b="0"/>
              <a:pathLst>
                <a:path w="2343954" h="502276">
                  <a:moveTo>
                    <a:pt x="83712" y="0"/>
                  </a:moveTo>
                  <a:lnTo>
                    <a:pt x="2260242" y="0"/>
                  </a:lnTo>
                  <a:cubicBezTo>
                    <a:pt x="2260242" y="0"/>
                    <a:pt x="2343954" y="0"/>
                    <a:pt x="2343954" y="83712"/>
                  </a:cubicBezTo>
                  <a:lnTo>
                    <a:pt x="2343954" y="418563"/>
                  </a:lnTo>
                  <a:cubicBezTo>
                    <a:pt x="2343954" y="418563"/>
                    <a:pt x="2343954" y="502276"/>
                    <a:pt x="2260242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05A8A1-B464-746D-2FF5-D8D59C325555}"/>
              </a:ext>
            </a:extLst>
          </p:cNvPr>
          <p:cNvGrpSpPr/>
          <p:nvPr/>
        </p:nvGrpSpPr>
        <p:grpSpPr>
          <a:xfrm>
            <a:off x="15560593" y="3519884"/>
            <a:ext cx="2740559" cy="619737"/>
            <a:chOff x="4353059" y="2762518"/>
            <a:chExt cx="2009104" cy="502276"/>
          </a:xfrm>
        </p:grpSpPr>
        <p:sp>
          <p:nvSpPr>
            <p:cNvPr id="48" name="Rounded Rectangle 13">
              <a:extLst>
                <a:ext uri="{FF2B5EF4-FFF2-40B4-BE49-F238E27FC236}">
                  <a16:creationId xmlns:a16="http://schemas.microsoft.com/office/drawing/2014/main" id="{D21096A4-4607-3849-39AD-87F5030F7CC7}"/>
                </a:ext>
              </a:extLst>
            </p:cNvPr>
            <p:cNvSpPr/>
            <p:nvPr/>
          </p:nvSpPr>
          <p:spPr>
            <a:xfrm>
              <a:off x="4353059" y="2762518"/>
              <a:ext cx="2009104" cy="502276"/>
            </a:xfrm>
            <a:custGeom>
              <a:avLst/>
              <a:gdLst/>
              <a:ahLst/>
              <a:cxnLst/>
              <a:rect l="0" t="0" r="0" b="0"/>
              <a:pathLst>
                <a:path w="2009104" h="502276">
                  <a:moveTo>
                    <a:pt x="83712" y="0"/>
                  </a:moveTo>
                  <a:lnTo>
                    <a:pt x="1925391" y="0"/>
                  </a:lnTo>
                  <a:cubicBezTo>
                    <a:pt x="1925391" y="0"/>
                    <a:pt x="2009104" y="0"/>
                    <a:pt x="2009104" y="83712"/>
                  </a:cubicBezTo>
                  <a:lnTo>
                    <a:pt x="2009104" y="418563"/>
                  </a:lnTo>
                  <a:cubicBezTo>
                    <a:pt x="2009104" y="418563"/>
                    <a:pt x="2009104" y="502276"/>
                    <a:pt x="1925391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ounded Rectangle 14">
              <a:extLst>
                <a:ext uri="{FF2B5EF4-FFF2-40B4-BE49-F238E27FC236}">
                  <a16:creationId xmlns:a16="http://schemas.microsoft.com/office/drawing/2014/main" id="{6AB97F64-D403-EC9C-396C-35C649F841AA}"/>
                </a:ext>
              </a:extLst>
            </p:cNvPr>
            <p:cNvSpPr/>
            <p:nvPr/>
          </p:nvSpPr>
          <p:spPr>
            <a:xfrm>
              <a:off x="4353059" y="2762518"/>
              <a:ext cx="2009104" cy="502276"/>
            </a:xfrm>
            <a:custGeom>
              <a:avLst/>
              <a:gdLst/>
              <a:ahLst/>
              <a:cxnLst/>
              <a:rect l="0" t="0" r="0" b="0"/>
              <a:pathLst>
                <a:path w="2009104" h="502276">
                  <a:moveTo>
                    <a:pt x="83712" y="0"/>
                  </a:moveTo>
                  <a:lnTo>
                    <a:pt x="1925391" y="0"/>
                  </a:lnTo>
                  <a:cubicBezTo>
                    <a:pt x="1925391" y="0"/>
                    <a:pt x="2009104" y="0"/>
                    <a:pt x="2009104" y="83712"/>
                  </a:cubicBezTo>
                  <a:lnTo>
                    <a:pt x="2009104" y="418563"/>
                  </a:lnTo>
                  <a:cubicBezTo>
                    <a:pt x="2009104" y="418563"/>
                    <a:pt x="2009104" y="502276"/>
                    <a:pt x="1925391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A45F18-6F2A-6749-32C9-5ED081BEF51D}"/>
              </a:ext>
            </a:extLst>
          </p:cNvPr>
          <p:cNvGrpSpPr/>
          <p:nvPr/>
        </p:nvGrpSpPr>
        <p:grpSpPr>
          <a:xfrm>
            <a:off x="15574391" y="2253577"/>
            <a:ext cx="3539888" cy="464803"/>
            <a:chOff x="4353059" y="1716109"/>
            <a:chExt cx="2595092" cy="376707"/>
          </a:xfrm>
        </p:grpSpPr>
        <p:sp>
          <p:nvSpPr>
            <p:cNvPr id="51" name="Rounded Rectangle 16">
              <a:extLst>
                <a:ext uri="{FF2B5EF4-FFF2-40B4-BE49-F238E27FC236}">
                  <a16:creationId xmlns:a16="http://schemas.microsoft.com/office/drawing/2014/main" id="{DAD68EA1-8161-29BE-4CDF-E76BCFBD93FC}"/>
                </a:ext>
              </a:extLst>
            </p:cNvPr>
            <p:cNvSpPr/>
            <p:nvPr/>
          </p:nvSpPr>
          <p:spPr>
            <a:xfrm>
              <a:off x="4353059" y="1716109"/>
              <a:ext cx="2595092" cy="376707"/>
            </a:xfrm>
            <a:custGeom>
              <a:avLst/>
              <a:gdLst/>
              <a:ahLst/>
              <a:cxnLst/>
              <a:rect l="0" t="0" r="0" b="0"/>
              <a:pathLst>
                <a:path w="2595092" h="376707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292994"/>
                  </a:lnTo>
                  <a:cubicBezTo>
                    <a:pt x="2595092" y="292994"/>
                    <a:pt x="2595092" y="376707"/>
                    <a:pt x="251138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F2CFF564-4C9D-9911-B9BD-F5246313EBBF}"/>
                </a:ext>
              </a:extLst>
            </p:cNvPr>
            <p:cNvSpPr/>
            <p:nvPr/>
          </p:nvSpPr>
          <p:spPr>
            <a:xfrm>
              <a:off x="4353059" y="1716109"/>
              <a:ext cx="2595092" cy="376707"/>
            </a:xfrm>
            <a:custGeom>
              <a:avLst/>
              <a:gdLst/>
              <a:ahLst/>
              <a:cxnLst/>
              <a:rect l="0" t="0" r="0" b="0"/>
              <a:pathLst>
                <a:path w="2595092" h="376707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292994"/>
                  </a:lnTo>
                  <a:cubicBezTo>
                    <a:pt x="2595092" y="292994"/>
                    <a:pt x="2595092" y="376707"/>
                    <a:pt x="251138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15347D-A843-882D-6D33-B100181AC220}"/>
              </a:ext>
            </a:extLst>
          </p:cNvPr>
          <p:cNvGrpSpPr/>
          <p:nvPr/>
        </p:nvGrpSpPr>
        <p:grpSpPr>
          <a:xfrm>
            <a:off x="14799325" y="1247515"/>
            <a:ext cx="2968939" cy="464803"/>
            <a:chOff x="3794974" y="920839"/>
            <a:chExt cx="2176529" cy="376707"/>
          </a:xfrm>
        </p:grpSpPr>
        <p:sp>
          <p:nvSpPr>
            <p:cNvPr id="54" name="Rounded Rectangle 19">
              <a:extLst>
                <a:ext uri="{FF2B5EF4-FFF2-40B4-BE49-F238E27FC236}">
                  <a16:creationId xmlns:a16="http://schemas.microsoft.com/office/drawing/2014/main" id="{BEF63D91-F65C-3AC2-1F9B-3F88EC005A50}"/>
                </a:ext>
              </a:extLst>
            </p:cNvPr>
            <p:cNvSpPr/>
            <p:nvPr/>
          </p:nvSpPr>
          <p:spPr>
            <a:xfrm>
              <a:off x="3794974" y="920839"/>
              <a:ext cx="2176529" cy="376707"/>
            </a:xfrm>
            <a:custGeom>
              <a:avLst/>
              <a:gdLst/>
              <a:ahLst/>
              <a:cxnLst/>
              <a:rect l="0" t="0" r="0" b="0"/>
              <a:pathLst>
                <a:path w="2176529" h="376707">
                  <a:moveTo>
                    <a:pt x="83712" y="0"/>
                  </a:moveTo>
                  <a:lnTo>
                    <a:pt x="2092816" y="0"/>
                  </a:lnTo>
                  <a:cubicBezTo>
                    <a:pt x="2092816" y="0"/>
                    <a:pt x="2176529" y="0"/>
                    <a:pt x="2176529" y="83712"/>
                  </a:cubicBezTo>
                  <a:lnTo>
                    <a:pt x="2176529" y="292994"/>
                  </a:lnTo>
                  <a:cubicBezTo>
                    <a:pt x="2176529" y="292994"/>
                    <a:pt x="2176529" y="376707"/>
                    <a:pt x="2092816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236508D7-E6F9-D31E-9B25-C13DC7173188}"/>
                </a:ext>
              </a:extLst>
            </p:cNvPr>
            <p:cNvSpPr/>
            <p:nvPr/>
          </p:nvSpPr>
          <p:spPr>
            <a:xfrm>
              <a:off x="3794974" y="920839"/>
              <a:ext cx="2176529" cy="376707"/>
            </a:xfrm>
            <a:custGeom>
              <a:avLst/>
              <a:gdLst/>
              <a:ahLst/>
              <a:cxnLst/>
              <a:rect l="0" t="0" r="0" b="0"/>
              <a:pathLst>
                <a:path w="2176529" h="376707">
                  <a:moveTo>
                    <a:pt x="83712" y="0"/>
                  </a:moveTo>
                  <a:lnTo>
                    <a:pt x="2092816" y="0"/>
                  </a:lnTo>
                  <a:cubicBezTo>
                    <a:pt x="2092816" y="0"/>
                    <a:pt x="2176529" y="0"/>
                    <a:pt x="2176529" y="83712"/>
                  </a:cubicBezTo>
                  <a:lnTo>
                    <a:pt x="2176529" y="292994"/>
                  </a:lnTo>
                  <a:cubicBezTo>
                    <a:pt x="2176529" y="292994"/>
                    <a:pt x="2176529" y="376707"/>
                    <a:pt x="2092816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9DAB389-CE59-0299-EE25-69DE1FCC5EFF}"/>
              </a:ext>
            </a:extLst>
          </p:cNvPr>
          <p:cNvGrpSpPr/>
          <p:nvPr/>
        </p:nvGrpSpPr>
        <p:grpSpPr>
          <a:xfrm>
            <a:off x="-9149664" y="3783488"/>
            <a:ext cx="2854748" cy="464803"/>
            <a:chOff x="418563" y="2950871"/>
            <a:chExt cx="2092816" cy="376707"/>
          </a:xfrm>
        </p:grpSpPr>
        <p:sp>
          <p:nvSpPr>
            <p:cNvPr id="57" name="Rounded Rectangle 22">
              <a:extLst>
                <a:ext uri="{FF2B5EF4-FFF2-40B4-BE49-F238E27FC236}">
                  <a16:creationId xmlns:a16="http://schemas.microsoft.com/office/drawing/2014/main" id="{727713D3-E00B-4D79-083F-FB3ED5A9C265}"/>
                </a:ext>
              </a:extLst>
            </p:cNvPr>
            <p:cNvSpPr/>
            <p:nvPr/>
          </p:nvSpPr>
          <p:spPr>
            <a:xfrm>
              <a:off x="418563" y="2950871"/>
              <a:ext cx="2092816" cy="376707"/>
            </a:xfrm>
            <a:custGeom>
              <a:avLst/>
              <a:gdLst/>
              <a:ahLst/>
              <a:cxnLst/>
              <a:rect l="0" t="0" r="0" b="0"/>
              <a:pathLst>
                <a:path w="2092816" h="376707">
                  <a:moveTo>
                    <a:pt x="83712" y="0"/>
                  </a:moveTo>
                  <a:lnTo>
                    <a:pt x="2009104" y="0"/>
                  </a:lnTo>
                  <a:cubicBezTo>
                    <a:pt x="2009104" y="0"/>
                    <a:pt x="2092816" y="0"/>
                    <a:pt x="2092816" y="83712"/>
                  </a:cubicBezTo>
                  <a:lnTo>
                    <a:pt x="2092816" y="292994"/>
                  </a:lnTo>
                  <a:cubicBezTo>
                    <a:pt x="2092816" y="292994"/>
                    <a:pt x="2092816" y="376707"/>
                    <a:pt x="2009104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23">
              <a:extLst>
                <a:ext uri="{FF2B5EF4-FFF2-40B4-BE49-F238E27FC236}">
                  <a16:creationId xmlns:a16="http://schemas.microsoft.com/office/drawing/2014/main" id="{FD636874-0860-4DAD-9A2F-485A80D4F043}"/>
                </a:ext>
              </a:extLst>
            </p:cNvPr>
            <p:cNvSpPr/>
            <p:nvPr/>
          </p:nvSpPr>
          <p:spPr>
            <a:xfrm>
              <a:off x="418563" y="2950871"/>
              <a:ext cx="2092816" cy="376707"/>
            </a:xfrm>
            <a:custGeom>
              <a:avLst/>
              <a:gdLst/>
              <a:ahLst/>
              <a:cxnLst/>
              <a:rect l="0" t="0" r="0" b="0"/>
              <a:pathLst>
                <a:path w="2092816" h="376707">
                  <a:moveTo>
                    <a:pt x="83712" y="0"/>
                  </a:moveTo>
                  <a:lnTo>
                    <a:pt x="2009104" y="0"/>
                  </a:lnTo>
                  <a:cubicBezTo>
                    <a:pt x="2009104" y="0"/>
                    <a:pt x="2092816" y="0"/>
                    <a:pt x="2092816" y="83712"/>
                  </a:cubicBezTo>
                  <a:lnTo>
                    <a:pt x="2092816" y="292994"/>
                  </a:lnTo>
                  <a:cubicBezTo>
                    <a:pt x="2092816" y="292994"/>
                    <a:pt x="2092816" y="376707"/>
                    <a:pt x="2009104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6918E3-262D-B9AA-F881-C7C71A9EC561}"/>
              </a:ext>
            </a:extLst>
          </p:cNvPr>
          <p:cNvGrpSpPr/>
          <p:nvPr/>
        </p:nvGrpSpPr>
        <p:grpSpPr>
          <a:xfrm>
            <a:off x="-8578715" y="2492370"/>
            <a:ext cx="2283799" cy="464803"/>
            <a:chOff x="837126" y="1904463"/>
            <a:chExt cx="1674253" cy="376707"/>
          </a:xfrm>
        </p:grpSpPr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74279249-0653-F4F5-1A8D-AD0B82BB676F}"/>
                </a:ext>
              </a:extLst>
            </p:cNvPr>
            <p:cNvSpPr/>
            <p:nvPr/>
          </p:nvSpPr>
          <p:spPr>
            <a:xfrm>
              <a:off x="837126" y="1904463"/>
              <a:ext cx="1674253" cy="376707"/>
            </a:xfrm>
            <a:custGeom>
              <a:avLst/>
              <a:gdLst/>
              <a:ahLst/>
              <a:cxnLst/>
              <a:rect l="0" t="0" r="0" b="0"/>
              <a:pathLst>
                <a:path w="1674253" h="376707">
                  <a:moveTo>
                    <a:pt x="83712" y="0"/>
                  </a:moveTo>
                  <a:lnTo>
                    <a:pt x="1590540" y="0"/>
                  </a:lnTo>
                  <a:cubicBezTo>
                    <a:pt x="1590540" y="0"/>
                    <a:pt x="1674253" y="0"/>
                    <a:pt x="1674253" y="83712"/>
                  </a:cubicBezTo>
                  <a:lnTo>
                    <a:pt x="1674253" y="292994"/>
                  </a:lnTo>
                  <a:cubicBezTo>
                    <a:pt x="1674253" y="292994"/>
                    <a:pt x="1674253" y="376707"/>
                    <a:pt x="159054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ounded Rectangle 26">
              <a:extLst>
                <a:ext uri="{FF2B5EF4-FFF2-40B4-BE49-F238E27FC236}">
                  <a16:creationId xmlns:a16="http://schemas.microsoft.com/office/drawing/2014/main" id="{8C8ECF73-86DC-6839-4B0E-4E5308460F57}"/>
                </a:ext>
              </a:extLst>
            </p:cNvPr>
            <p:cNvSpPr/>
            <p:nvPr/>
          </p:nvSpPr>
          <p:spPr>
            <a:xfrm>
              <a:off x="837126" y="1904463"/>
              <a:ext cx="1674253" cy="376707"/>
            </a:xfrm>
            <a:custGeom>
              <a:avLst/>
              <a:gdLst/>
              <a:ahLst/>
              <a:cxnLst/>
              <a:rect l="0" t="0" r="0" b="0"/>
              <a:pathLst>
                <a:path w="1674253" h="376707">
                  <a:moveTo>
                    <a:pt x="83712" y="0"/>
                  </a:moveTo>
                  <a:lnTo>
                    <a:pt x="1590540" y="0"/>
                  </a:lnTo>
                  <a:cubicBezTo>
                    <a:pt x="1590540" y="0"/>
                    <a:pt x="1674253" y="0"/>
                    <a:pt x="1674253" y="83712"/>
                  </a:cubicBezTo>
                  <a:lnTo>
                    <a:pt x="1674253" y="292994"/>
                  </a:lnTo>
                  <a:cubicBezTo>
                    <a:pt x="1674253" y="292994"/>
                    <a:pt x="1674253" y="376707"/>
                    <a:pt x="159054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B9BA2C2-BE0F-A7E8-71BD-BDB55EDCFF17}"/>
              </a:ext>
            </a:extLst>
          </p:cNvPr>
          <p:cNvGrpSpPr/>
          <p:nvPr/>
        </p:nvGrpSpPr>
        <p:grpSpPr>
          <a:xfrm>
            <a:off x="-7474878" y="4764738"/>
            <a:ext cx="1941229" cy="464803"/>
            <a:chOff x="1646349" y="3746141"/>
            <a:chExt cx="1423115" cy="376707"/>
          </a:xfrm>
        </p:grpSpPr>
        <p:sp>
          <p:nvSpPr>
            <p:cNvPr id="63" name="Rounded Rectangle 28">
              <a:extLst>
                <a:ext uri="{FF2B5EF4-FFF2-40B4-BE49-F238E27FC236}">
                  <a16:creationId xmlns:a16="http://schemas.microsoft.com/office/drawing/2014/main" id="{2E7DA471-1973-3B9F-866A-16DADCB88075}"/>
                </a:ext>
              </a:extLst>
            </p:cNvPr>
            <p:cNvSpPr/>
            <p:nvPr/>
          </p:nvSpPr>
          <p:spPr>
            <a:xfrm>
              <a:off x="1646349" y="3746141"/>
              <a:ext cx="1423115" cy="376707"/>
            </a:xfrm>
            <a:custGeom>
              <a:avLst/>
              <a:gdLst/>
              <a:ahLst/>
              <a:cxnLst/>
              <a:rect l="0" t="0" r="0" b="0"/>
              <a:pathLst>
                <a:path w="1423115" h="376707">
                  <a:moveTo>
                    <a:pt x="83712" y="0"/>
                  </a:moveTo>
                  <a:lnTo>
                    <a:pt x="1339402" y="0"/>
                  </a:lnTo>
                  <a:cubicBezTo>
                    <a:pt x="1339402" y="0"/>
                    <a:pt x="1423115" y="0"/>
                    <a:pt x="1423115" y="83712"/>
                  </a:cubicBezTo>
                  <a:lnTo>
                    <a:pt x="1423115" y="292994"/>
                  </a:lnTo>
                  <a:cubicBezTo>
                    <a:pt x="1423115" y="292994"/>
                    <a:pt x="1423115" y="376707"/>
                    <a:pt x="1339402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BA5DE5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ounded Rectangle 29">
              <a:extLst>
                <a:ext uri="{FF2B5EF4-FFF2-40B4-BE49-F238E27FC236}">
                  <a16:creationId xmlns:a16="http://schemas.microsoft.com/office/drawing/2014/main" id="{2C40BE0C-1AD3-2D97-E854-DA8D418EC34E}"/>
                </a:ext>
              </a:extLst>
            </p:cNvPr>
            <p:cNvSpPr/>
            <p:nvPr/>
          </p:nvSpPr>
          <p:spPr>
            <a:xfrm>
              <a:off x="1646349" y="3746141"/>
              <a:ext cx="1423115" cy="376707"/>
            </a:xfrm>
            <a:custGeom>
              <a:avLst/>
              <a:gdLst/>
              <a:ahLst/>
              <a:cxnLst/>
              <a:rect l="0" t="0" r="0" b="0"/>
              <a:pathLst>
                <a:path w="1423115" h="376707">
                  <a:moveTo>
                    <a:pt x="83712" y="0"/>
                  </a:moveTo>
                  <a:lnTo>
                    <a:pt x="1339402" y="0"/>
                  </a:lnTo>
                  <a:cubicBezTo>
                    <a:pt x="1339402" y="0"/>
                    <a:pt x="1423115" y="0"/>
                    <a:pt x="1423115" y="83712"/>
                  </a:cubicBezTo>
                  <a:lnTo>
                    <a:pt x="1423115" y="292994"/>
                  </a:lnTo>
                  <a:cubicBezTo>
                    <a:pt x="1423115" y="292994"/>
                    <a:pt x="1423115" y="376707"/>
                    <a:pt x="1339402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6B9F902-FE8B-4084-69C5-9C72291C8284}"/>
              </a:ext>
            </a:extLst>
          </p:cNvPr>
          <p:cNvSpPr txBox="1"/>
          <p:nvPr/>
        </p:nvSpPr>
        <p:spPr>
          <a:xfrm>
            <a:off x="15303189" y="1832822"/>
            <a:ext cx="2041146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Non-Numerical Inputs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7C8705-521D-1F85-E304-B9F918668B61}"/>
              </a:ext>
            </a:extLst>
          </p:cNvPr>
          <p:cNvSpPr txBox="1"/>
          <p:nvPr/>
        </p:nvSpPr>
        <p:spPr>
          <a:xfrm>
            <a:off x="-8137657" y="2096426"/>
            <a:ext cx="235516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Suboptimal Assignments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92D8B3-45C2-D39D-4B62-72244D6E4BDC}"/>
              </a:ext>
            </a:extLst>
          </p:cNvPr>
          <p:cNvSpPr txBox="1"/>
          <p:nvPr/>
        </p:nvSpPr>
        <p:spPr>
          <a:xfrm>
            <a:off x="-8135658" y="5350045"/>
            <a:ext cx="2369442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Website Loading Failures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E1FB98-5FD4-3C39-DFBF-14B53C4E7A7D}"/>
              </a:ext>
            </a:extLst>
          </p:cNvPr>
          <p:cNvSpPr txBox="1"/>
          <p:nvPr/>
        </p:nvSpPr>
        <p:spPr>
          <a:xfrm>
            <a:off x="16053512" y="2814072"/>
            <a:ext cx="1941229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Delays in Processing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4A79ED-9EAC-2FCD-16FA-89AEA9EA8181}"/>
              </a:ext>
            </a:extLst>
          </p:cNvPr>
          <p:cNvSpPr txBox="1"/>
          <p:nvPr/>
        </p:nvSpPr>
        <p:spPr>
          <a:xfrm>
            <a:off x="-8744385" y="3077677"/>
            <a:ext cx="212678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Website Inaccessibility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E6C9C8-9AC0-55BB-6798-15F9F7A657DC}"/>
              </a:ext>
            </a:extLst>
          </p:cNvPr>
          <p:cNvSpPr txBox="1"/>
          <p:nvPr/>
        </p:nvSpPr>
        <p:spPr>
          <a:xfrm>
            <a:off x="16078538" y="3123941"/>
            <a:ext cx="2412263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Hindered Communication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7B3FB9-C305-6A1C-F6E6-1A5C33851EC9}"/>
              </a:ext>
            </a:extLst>
          </p:cNvPr>
          <p:cNvSpPr txBox="1"/>
          <p:nvPr/>
        </p:nvSpPr>
        <p:spPr>
          <a:xfrm>
            <a:off x="-8198272" y="3387546"/>
            <a:ext cx="1541564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Login Difficulties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99F031-8E28-F4E0-77DD-3F23B09914BF}"/>
              </a:ext>
            </a:extLst>
          </p:cNvPr>
          <p:cNvSpPr txBox="1"/>
          <p:nvPr/>
        </p:nvSpPr>
        <p:spPr>
          <a:xfrm>
            <a:off x="-6187387" y="6873566"/>
            <a:ext cx="1641480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dirty="0">
                <a:solidFill>
                  <a:srgbClr val="484848"/>
                </a:solidFill>
                <a:latin typeface="Roboto"/>
              </a:rPr>
              <a:t>Missed Deadlines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4431CA-E21A-0BF9-8CCF-AABB9C372769}"/>
              </a:ext>
            </a:extLst>
          </p:cNvPr>
          <p:cNvSpPr txBox="1"/>
          <p:nvPr/>
        </p:nvSpPr>
        <p:spPr>
          <a:xfrm>
            <a:off x="-9431143" y="4368796"/>
            <a:ext cx="288329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Unsuccessful Upload Attempts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AEE4DE-6498-6654-D879-7520E114D5C2}"/>
              </a:ext>
            </a:extLst>
          </p:cNvPr>
          <p:cNvSpPr txBox="1"/>
          <p:nvPr/>
        </p:nvSpPr>
        <p:spPr>
          <a:xfrm>
            <a:off x="16051989" y="4260125"/>
            <a:ext cx="1413100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User Confusion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C2D3E8-E4C5-8637-C4FF-048815C81C42}"/>
              </a:ext>
            </a:extLst>
          </p:cNvPr>
          <p:cNvSpPr txBox="1"/>
          <p:nvPr/>
        </p:nvSpPr>
        <p:spPr>
          <a:xfrm>
            <a:off x="15301571" y="5706179"/>
            <a:ext cx="1827038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Inability to Proceed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4579694-46AF-FD81-DD39-69113A40D8F0}"/>
              </a:ext>
            </a:extLst>
          </p:cNvPr>
          <p:cNvSpPr txBox="1"/>
          <p:nvPr/>
        </p:nvSpPr>
        <p:spPr>
          <a:xfrm>
            <a:off x="16038572" y="4569993"/>
            <a:ext cx="174139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Processing Delays</a:t>
            </a:r>
          </a:p>
        </p:txBody>
      </p:sp>
      <p:sp>
        <p:nvSpPr>
          <p:cNvPr id="77" name="Rounded Rectangle 43">
            <a:extLst>
              <a:ext uri="{FF2B5EF4-FFF2-40B4-BE49-F238E27FC236}">
                <a16:creationId xmlns:a16="http://schemas.microsoft.com/office/drawing/2014/main" id="{72E2B87B-3391-60DB-8834-3729195D25A3}"/>
              </a:ext>
            </a:extLst>
          </p:cNvPr>
          <p:cNvSpPr/>
          <p:nvPr/>
        </p:nvSpPr>
        <p:spPr>
          <a:xfrm>
            <a:off x="15027706" y="1712318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ounded Rectangle 44">
            <a:extLst>
              <a:ext uri="{FF2B5EF4-FFF2-40B4-BE49-F238E27FC236}">
                <a16:creationId xmlns:a16="http://schemas.microsoft.com/office/drawing/2014/main" id="{47C5F8D7-86C1-F6C6-5B16-9806A9A4EF27}"/>
              </a:ext>
            </a:extLst>
          </p:cNvPr>
          <p:cNvSpPr/>
          <p:nvPr/>
        </p:nvSpPr>
        <p:spPr>
          <a:xfrm>
            <a:off x="-5933314" y="1975923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ounded Rectangle 45">
            <a:extLst>
              <a:ext uri="{FF2B5EF4-FFF2-40B4-BE49-F238E27FC236}">
                <a16:creationId xmlns:a16="http://schemas.microsoft.com/office/drawing/2014/main" id="{C3E2D93E-6F07-89B9-5082-CB939CFB9719}"/>
              </a:ext>
            </a:extLst>
          </p:cNvPr>
          <p:cNvSpPr/>
          <p:nvPr/>
        </p:nvSpPr>
        <p:spPr>
          <a:xfrm>
            <a:off x="15103832" y="2461167"/>
            <a:ext cx="456759" cy="748848"/>
          </a:xfrm>
          <a:custGeom>
            <a:avLst/>
            <a:gdLst/>
            <a:ahLst/>
            <a:cxnLst/>
            <a:rect l="0" t="0" r="0" b="0"/>
            <a:pathLst>
              <a:path w="334850" h="606916">
                <a:moveTo>
                  <a:pt x="334850" y="0"/>
                </a:moveTo>
                <a:lnTo>
                  <a:pt x="313922" y="0"/>
                </a:lnTo>
                <a:lnTo>
                  <a:pt x="313224" y="0"/>
                </a:lnTo>
                <a:cubicBezTo>
                  <a:pt x="232702" y="0"/>
                  <a:pt x="167425" y="65276"/>
                  <a:pt x="167425" y="145799"/>
                </a:cubicBezTo>
                <a:lnTo>
                  <a:pt x="167425" y="460419"/>
                </a:lnTo>
                <a:lnTo>
                  <a:pt x="167425" y="461117"/>
                </a:lnTo>
                <a:cubicBezTo>
                  <a:pt x="167425" y="541640"/>
                  <a:pt x="102148" y="606916"/>
                  <a:pt x="21625" y="606916"/>
                </a:cubicBezTo>
                <a:lnTo>
                  <a:pt x="20928" y="606916"/>
                </a:lnTo>
                <a:lnTo>
                  <a:pt x="0" y="606916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ounded Rectangle 46">
            <a:extLst>
              <a:ext uri="{FF2B5EF4-FFF2-40B4-BE49-F238E27FC236}">
                <a16:creationId xmlns:a16="http://schemas.microsoft.com/office/drawing/2014/main" id="{77D10FC1-9A29-0CEE-FB1D-E6D315F6F0E5}"/>
              </a:ext>
            </a:extLst>
          </p:cNvPr>
          <p:cNvSpPr/>
          <p:nvPr/>
        </p:nvSpPr>
        <p:spPr>
          <a:xfrm>
            <a:off x="-5933314" y="5229541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Rounded Rectangle 47">
            <a:extLst>
              <a:ext uri="{FF2B5EF4-FFF2-40B4-BE49-F238E27FC236}">
                <a16:creationId xmlns:a16="http://schemas.microsoft.com/office/drawing/2014/main" id="{676DAC05-2CD1-EBD6-E876-7C88E26CFB75}"/>
              </a:ext>
            </a:extLst>
          </p:cNvPr>
          <p:cNvSpPr/>
          <p:nvPr/>
        </p:nvSpPr>
        <p:spPr>
          <a:xfrm>
            <a:off x="-6294915" y="2724771"/>
            <a:ext cx="456759" cy="516447"/>
          </a:xfrm>
          <a:custGeom>
            <a:avLst/>
            <a:gdLst/>
            <a:ahLst/>
            <a:cxnLst/>
            <a:rect l="0" t="0" r="0" b="0"/>
            <a:pathLst>
              <a:path w="334850" h="418563">
                <a:moveTo>
                  <a:pt x="0" y="0"/>
                </a:moveTo>
                <a:lnTo>
                  <a:pt x="20928" y="0"/>
                </a:lnTo>
                <a:lnTo>
                  <a:pt x="21625" y="0"/>
                </a:lnTo>
                <a:cubicBezTo>
                  <a:pt x="102148" y="0"/>
                  <a:pt x="167425" y="65276"/>
                  <a:pt x="167425" y="145799"/>
                </a:cubicBezTo>
                <a:lnTo>
                  <a:pt x="167425" y="272066"/>
                </a:lnTo>
                <a:lnTo>
                  <a:pt x="167425" y="272763"/>
                </a:lnTo>
                <a:cubicBezTo>
                  <a:pt x="167425" y="353286"/>
                  <a:pt x="232702" y="418563"/>
                  <a:pt x="313224" y="418563"/>
                </a:cubicBezTo>
                <a:lnTo>
                  <a:pt x="313922" y="418563"/>
                </a:lnTo>
                <a:lnTo>
                  <a:pt x="334850" y="418563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Rounded Rectangle 48">
            <a:extLst>
              <a:ext uri="{FF2B5EF4-FFF2-40B4-BE49-F238E27FC236}">
                <a16:creationId xmlns:a16="http://schemas.microsoft.com/office/drawing/2014/main" id="{56833234-DCDD-278D-0B81-316D413D8C77}"/>
              </a:ext>
            </a:extLst>
          </p:cNvPr>
          <p:cNvSpPr/>
          <p:nvPr/>
        </p:nvSpPr>
        <p:spPr>
          <a:xfrm>
            <a:off x="-5533649" y="1666053"/>
            <a:ext cx="228379" cy="1007072"/>
          </a:xfrm>
          <a:custGeom>
            <a:avLst/>
            <a:gdLst/>
            <a:ahLst/>
            <a:cxnLst/>
            <a:rect l="0" t="0" r="0" b="0"/>
            <a:pathLst>
              <a:path w="167425" h="816198">
                <a:moveTo>
                  <a:pt x="0" y="0"/>
                </a:moveTo>
                <a:lnTo>
                  <a:pt x="20928" y="0"/>
                </a:lnTo>
                <a:lnTo>
                  <a:pt x="21625" y="0"/>
                </a:lnTo>
                <a:cubicBezTo>
                  <a:pt x="102148" y="0"/>
                  <a:pt x="167425" y="65276"/>
                  <a:pt x="167425" y="145799"/>
                </a:cubicBezTo>
                <a:lnTo>
                  <a:pt x="167425" y="714348"/>
                </a:lnTo>
                <a:lnTo>
                  <a:pt x="167425" y="816198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Rounded Rectangle 49">
            <a:extLst>
              <a:ext uri="{FF2B5EF4-FFF2-40B4-BE49-F238E27FC236}">
                <a16:creationId xmlns:a16="http://schemas.microsoft.com/office/drawing/2014/main" id="{E2286C30-853A-1E71-5B49-0AFE0F8F9345}"/>
              </a:ext>
            </a:extLst>
          </p:cNvPr>
          <p:cNvSpPr/>
          <p:nvPr/>
        </p:nvSpPr>
        <p:spPr>
          <a:xfrm>
            <a:off x="15788972" y="2693568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62784" y="167425"/>
                </a:lnTo>
                <a:lnTo>
                  <a:pt x="0" y="167425"/>
                </a:lnTo>
                <a:lnTo>
                  <a:pt x="0" y="83712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Rounded Rectangle 50">
            <a:extLst>
              <a:ext uri="{FF2B5EF4-FFF2-40B4-BE49-F238E27FC236}">
                <a16:creationId xmlns:a16="http://schemas.microsoft.com/office/drawing/2014/main" id="{4839EA37-F346-2B10-E6AD-A308854C2107}"/>
              </a:ext>
            </a:extLst>
          </p:cNvPr>
          <p:cNvSpPr/>
          <p:nvPr/>
        </p:nvSpPr>
        <p:spPr>
          <a:xfrm>
            <a:off x="15788972" y="2693568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418563"/>
                </a:moveTo>
                <a:lnTo>
                  <a:pt x="84410" y="418563"/>
                </a:lnTo>
                <a:lnTo>
                  <a:pt x="83712" y="418563"/>
                </a:lnTo>
                <a:cubicBezTo>
                  <a:pt x="37479" y="418563"/>
                  <a:pt x="0" y="381083"/>
                  <a:pt x="0" y="334850"/>
                </a:cubicBezTo>
                <a:lnTo>
                  <a:pt x="0" y="5232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Rounded Rectangle 51">
            <a:extLst>
              <a:ext uri="{FF2B5EF4-FFF2-40B4-BE49-F238E27FC236}">
                <a16:creationId xmlns:a16="http://schemas.microsoft.com/office/drawing/2014/main" id="{DD8CF023-5393-7122-C61E-C69273990D29}"/>
              </a:ext>
            </a:extLst>
          </p:cNvPr>
          <p:cNvSpPr/>
          <p:nvPr/>
        </p:nvSpPr>
        <p:spPr>
          <a:xfrm>
            <a:off x="-6694581" y="2957173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83712"/>
                </a:lnTo>
                <a:lnTo>
                  <a:pt x="125569" y="167425"/>
                </a:lnTo>
                <a:lnTo>
                  <a:pt x="62784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Rounded Rectangle 52">
            <a:extLst>
              <a:ext uri="{FF2B5EF4-FFF2-40B4-BE49-F238E27FC236}">
                <a16:creationId xmlns:a16="http://schemas.microsoft.com/office/drawing/2014/main" id="{2C971269-0A83-7C33-F9DD-06989406DD70}"/>
              </a:ext>
            </a:extLst>
          </p:cNvPr>
          <p:cNvSpPr/>
          <p:nvPr/>
        </p:nvSpPr>
        <p:spPr>
          <a:xfrm>
            <a:off x="-6694581" y="2957173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0"/>
                </a:moveTo>
                <a:lnTo>
                  <a:pt x="125569" y="52320"/>
                </a:lnTo>
                <a:lnTo>
                  <a:pt x="125569" y="334850"/>
                </a:lnTo>
                <a:cubicBezTo>
                  <a:pt x="125569" y="381083"/>
                  <a:pt x="88089" y="418563"/>
                  <a:pt x="41856" y="418563"/>
                </a:cubicBezTo>
                <a:lnTo>
                  <a:pt x="41158" y="418563"/>
                </a:lnTo>
                <a:lnTo>
                  <a:pt x="0" y="418563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Rounded Rectangle 53">
            <a:extLst>
              <a:ext uri="{FF2B5EF4-FFF2-40B4-BE49-F238E27FC236}">
                <a16:creationId xmlns:a16="http://schemas.microsoft.com/office/drawing/2014/main" id="{73E97D84-4B37-C591-1431-C35C40EA58CE}"/>
              </a:ext>
            </a:extLst>
          </p:cNvPr>
          <p:cNvSpPr/>
          <p:nvPr/>
        </p:nvSpPr>
        <p:spPr>
          <a:xfrm>
            <a:off x="14570946" y="1479916"/>
            <a:ext cx="228379" cy="1162006"/>
          </a:xfrm>
          <a:custGeom>
            <a:avLst/>
            <a:gdLst/>
            <a:ahLst/>
            <a:cxnLst/>
            <a:rect l="0" t="0" r="0" b="0"/>
            <a:pathLst>
              <a:path w="167425" h="941767">
                <a:moveTo>
                  <a:pt x="0" y="941767"/>
                </a:moveTo>
                <a:lnTo>
                  <a:pt x="0" y="823872"/>
                </a:lnTo>
                <a:lnTo>
                  <a:pt x="0" y="145799"/>
                </a:lnTo>
                <a:cubicBezTo>
                  <a:pt x="0" y="65276"/>
                  <a:pt x="65276" y="0"/>
                  <a:pt x="145799" y="0"/>
                </a:cubicBezTo>
                <a:lnTo>
                  <a:pt x="146497" y="0"/>
                </a:lnTo>
                <a:lnTo>
                  <a:pt x="167425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Rounded Rectangle 54">
            <a:extLst>
              <a:ext uri="{FF2B5EF4-FFF2-40B4-BE49-F238E27FC236}">
                <a16:creationId xmlns:a16="http://schemas.microsoft.com/office/drawing/2014/main" id="{B339E834-9A92-F3D8-A609-1C30D044F67F}"/>
              </a:ext>
            </a:extLst>
          </p:cNvPr>
          <p:cNvSpPr/>
          <p:nvPr/>
        </p:nvSpPr>
        <p:spPr>
          <a:xfrm>
            <a:off x="-6294915" y="3809312"/>
            <a:ext cx="456759" cy="206579"/>
          </a:xfrm>
          <a:custGeom>
            <a:avLst/>
            <a:gdLst/>
            <a:ahLst/>
            <a:cxnLst/>
            <a:rect l="0" t="0" r="0" b="0"/>
            <a:pathLst>
              <a:path w="334850" h="167425">
                <a:moveTo>
                  <a:pt x="334850" y="0"/>
                </a:moveTo>
                <a:lnTo>
                  <a:pt x="313922" y="0"/>
                </a:lnTo>
                <a:lnTo>
                  <a:pt x="313224" y="0"/>
                </a:lnTo>
                <a:cubicBezTo>
                  <a:pt x="286781" y="26"/>
                  <a:pt x="257972" y="7709"/>
                  <a:pt x="229512" y="22323"/>
                </a:cubicBezTo>
                <a:cubicBezTo>
                  <a:pt x="212465" y="30888"/>
                  <a:pt x="190193" y="52911"/>
                  <a:pt x="167425" y="83712"/>
                </a:cubicBezTo>
                <a:cubicBezTo>
                  <a:pt x="144657" y="114514"/>
                  <a:pt x="122384" y="136536"/>
                  <a:pt x="105338" y="145101"/>
                </a:cubicBezTo>
                <a:cubicBezTo>
                  <a:pt x="76878" y="159715"/>
                  <a:pt x="48069" y="167398"/>
                  <a:pt x="21625" y="167425"/>
                </a:cubicBezTo>
                <a:lnTo>
                  <a:pt x="2092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Rounded Rectangle 55">
            <a:extLst>
              <a:ext uri="{FF2B5EF4-FFF2-40B4-BE49-F238E27FC236}">
                <a16:creationId xmlns:a16="http://schemas.microsoft.com/office/drawing/2014/main" id="{776D0541-348B-F954-83CA-F05A39F7CE37}"/>
              </a:ext>
            </a:extLst>
          </p:cNvPr>
          <p:cNvSpPr/>
          <p:nvPr/>
        </p:nvSpPr>
        <p:spPr>
          <a:xfrm>
            <a:off x="15103832" y="3778109"/>
            <a:ext cx="456759" cy="51644"/>
          </a:xfrm>
          <a:custGeom>
            <a:avLst/>
            <a:gdLst/>
            <a:ahLst/>
            <a:cxnLst/>
            <a:rect l="0" t="0" r="0" b="0"/>
            <a:pathLst>
              <a:path w="334850" h="41856">
                <a:moveTo>
                  <a:pt x="334850" y="41856"/>
                </a:moveTo>
                <a:lnTo>
                  <a:pt x="313922" y="41856"/>
                </a:lnTo>
                <a:lnTo>
                  <a:pt x="313224" y="41856"/>
                </a:lnTo>
                <a:cubicBezTo>
                  <a:pt x="290822" y="41742"/>
                  <a:pt x="266014" y="39869"/>
                  <a:pt x="239278" y="36275"/>
                </a:cubicBezTo>
                <a:cubicBezTo>
                  <a:pt x="224152" y="34501"/>
                  <a:pt x="198830" y="29093"/>
                  <a:pt x="167425" y="20928"/>
                </a:cubicBezTo>
                <a:cubicBezTo>
                  <a:pt x="136019" y="12763"/>
                  <a:pt x="110698" y="7354"/>
                  <a:pt x="95571" y="5580"/>
                </a:cubicBezTo>
                <a:cubicBezTo>
                  <a:pt x="68836" y="1986"/>
                  <a:pt x="44027" y="114"/>
                  <a:pt x="21625" y="0"/>
                </a:cubicBezTo>
                <a:lnTo>
                  <a:pt x="20928" y="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Rounded Rectangle 56">
            <a:extLst>
              <a:ext uri="{FF2B5EF4-FFF2-40B4-BE49-F238E27FC236}">
                <a16:creationId xmlns:a16="http://schemas.microsoft.com/office/drawing/2014/main" id="{392CA46F-F118-C823-C048-CDE26CD3B84B}"/>
              </a:ext>
            </a:extLst>
          </p:cNvPr>
          <p:cNvSpPr/>
          <p:nvPr/>
        </p:nvSpPr>
        <p:spPr>
          <a:xfrm>
            <a:off x="15027706" y="5585674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Rounded Rectangle 57">
            <a:extLst>
              <a:ext uri="{FF2B5EF4-FFF2-40B4-BE49-F238E27FC236}">
                <a16:creationId xmlns:a16="http://schemas.microsoft.com/office/drawing/2014/main" id="{BFA6D4E8-AD94-7509-C6FD-2377009AC096}"/>
              </a:ext>
            </a:extLst>
          </p:cNvPr>
          <p:cNvSpPr/>
          <p:nvPr/>
        </p:nvSpPr>
        <p:spPr>
          <a:xfrm>
            <a:off x="-6694581" y="4248291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Rounded Rectangle 58">
            <a:extLst>
              <a:ext uri="{FF2B5EF4-FFF2-40B4-BE49-F238E27FC236}">
                <a16:creationId xmlns:a16="http://schemas.microsoft.com/office/drawing/2014/main" id="{3A0CD6EA-0307-A363-33E4-892897BD57CE}"/>
              </a:ext>
            </a:extLst>
          </p:cNvPr>
          <p:cNvSpPr/>
          <p:nvPr/>
        </p:nvSpPr>
        <p:spPr>
          <a:xfrm>
            <a:off x="15788972" y="4139620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62784" y="167425"/>
                </a:lnTo>
                <a:lnTo>
                  <a:pt x="0" y="167425"/>
                </a:lnTo>
                <a:lnTo>
                  <a:pt x="0" y="83712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Rounded Rectangle 59">
            <a:extLst>
              <a:ext uri="{FF2B5EF4-FFF2-40B4-BE49-F238E27FC236}">
                <a16:creationId xmlns:a16="http://schemas.microsoft.com/office/drawing/2014/main" id="{BCBF5537-75CA-1CB7-1910-1D3A2018EE72}"/>
              </a:ext>
            </a:extLst>
          </p:cNvPr>
          <p:cNvSpPr/>
          <p:nvPr/>
        </p:nvSpPr>
        <p:spPr>
          <a:xfrm>
            <a:off x="15788972" y="4139620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418563"/>
                </a:moveTo>
                <a:lnTo>
                  <a:pt x="84410" y="418563"/>
                </a:lnTo>
                <a:lnTo>
                  <a:pt x="83712" y="418563"/>
                </a:lnTo>
                <a:cubicBezTo>
                  <a:pt x="37479" y="418563"/>
                  <a:pt x="0" y="381083"/>
                  <a:pt x="0" y="334850"/>
                </a:cubicBezTo>
                <a:lnTo>
                  <a:pt x="0" y="5232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Rounded Rectangle 60">
            <a:extLst>
              <a:ext uri="{FF2B5EF4-FFF2-40B4-BE49-F238E27FC236}">
                <a16:creationId xmlns:a16="http://schemas.microsoft.com/office/drawing/2014/main" id="{93C1CCD1-7565-6C6B-74AC-592E4E37F7F5}"/>
              </a:ext>
            </a:extLst>
          </p:cNvPr>
          <p:cNvSpPr/>
          <p:nvPr/>
        </p:nvSpPr>
        <p:spPr>
          <a:xfrm>
            <a:off x="-5533649" y="4377403"/>
            <a:ext cx="228379" cy="619737"/>
          </a:xfrm>
          <a:custGeom>
            <a:avLst/>
            <a:gdLst/>
            <a:ahLst/>
            <a:cxnLst/>
            <a:rect l="0" t="0" r="0" b="0"/>
            <a:pathLst>
              <a:path w="167425" h="502276">
                <a:moveTo>
                  <a:pt x="167425" y="0"/>
                </a:moveTo>
                <a:lnTo>
                  <a:pt x="167425" y="62784"/>
                </a:lnTo>
                <a:lnTo>
                  <a:pt x="167425" y="356476"/>
                </a:lnTo>
                <a:cubicBezTo>
                  <a:pt x="167425" y="436999"/>
                  <a:pt x="102148" y="502276"/>
                  <a:pt x="21625" y="502276"/>
                </a:cubicBezTo>
                <a:lnTo>
                  <a:pt x="20928" y="502276"/>
                </a:lnTo>
                <a:lnTo>
                  <a:pt x="0" y="502276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Rounded Rectangle 61">
            <a:extLst>
              <a:ext uri="{FF2B5EF4-FFF2-40B4-BE49-F238E27FC236}">
                <a16:creationId xmlns:a16="http://schemas.microsoft.com/office/drawing/2014/main" id="{FF4A8F74-3A07-7527-2FE7-0463118DADB7}"/>
              </a:ext>
            </a:extLst>
          </p:cNvPr>
          <p:cNvSpPr/>
          <p:nvPr/>
        </p:nvSpPr>
        <p:spPr>
          <a:xfrm>
            <a:off x="14304502" y="4346200"/>
            <a:ext cx="9516" cy="1755921"/>
          </a:xfrm>
          <a:custGeom>
            <a:avLst/>
            <a:gdLst/>
            <a:ahLst/>
            <a:cxnLst/>
            <a:rect l="0" t="0" r="0" b="0"/>
            <a:pathLst>
              <a:path w="6976" h="1423115">
                <a:moveTo>
                  <a:pt x="0" y="0"/>
                </a:moveTo>
                <a:lnTo>
                  <a:pt x="0" y="711557"/>
                </a:lnTo>
                <a:lnTo>
                  <a:pt x="0" y="142311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Rounded Rectangle 62">
            <a:extLst>
              <a:ext uri="{FF2B5EF4-FFF2-40B4-BE49-F238E27FC236}">
                <a16:creationId xmlns:a16="http://schemas.microsoft.com/office/drawing/2014/main" id="{A20F5758-0BAF-CC7F-B087-9581E820036E}"/>
              </a:ext>
            </a:extLst>
          </p:cNvPr>
          <p:cNvSpPr/>
          <p:nvPr/>
        </p:nvSpPr>
        <p:spPr>
          <a:xfrm>
            <a:off x="14570946" y="4346200"/>
            <a:ext cx="228379" cy="929605"/>
          </a:xfrm>
          <a:custGeom>
            <a:avLst/>
            <a:gdLst/>
            <a:ahLst/>
            <a:cxnLst/>
            <a:rect l="0" t="0" r="0" b="0"/>
            <a:pathLst>
              <a:path w="167425" h="753414">
                <a:moveTo>
                  <a:pt x="167425" y="753414"/>
                </a:moveTo>
                <a:lnTo>
                  <a:pt x="146497" y="753414"/>
                </a:lnTo>
                <a:lnTo>
                  <a:pt x="145799" y="753414"/>
                </a:lnTo>
                <a:cubicBezTo>
                  <a:pt x="65276" y="753414"/>
                  <a:pt x="0" y="688137"/>
                  <a:pt x="0" y="607614"/>
                </a:cubicBezTo>
                <a:lnTo>
                  <a:pt x="0" y="94176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Rounded Rectangle 63">
            <a:extLst>
              <a:ext uri="{FF2B5EF4-FFF2-40B4-BE49-F238E27FC236}">
                <a16:creationId xmlns:a16="http://schemas.microsoft.com/office/drawing/2014/main" id="{DF7AD3A7-6DCF-6CC0-35D8-1E3E0F4F68D3}"/>
              </a:ext>
            </a:extLst>
          </p:cNvPr>
          <p:cNvSpPr/>
          <p:nvPr/>
        </p:nvSpPr>
        <p:spPr>
          <a:xfrm>
            <a:off x="-6466200" y="6753061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921ED55-A98D-5154-3A7D-BD78EE2C4EEA}"/>
              </a:ext>
            </a:extLst>
          </p:cNvPr>
          <p:cNvSpPr txBox="1"/>
          <p:nvPr/>
        </p:nvSpPr>
        <p:spPr>
          <a:xfrm>
            <a:off x="16682659" y="2375092"/>
            <a:ext cx="195406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Restricted Access to Critical Tabs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7297BF-FAFD-93DE-5CAF-FDDF0D23BACF}"/>
              </a:ext>
            </a:extLst>
          </p:cNvPr>
          <p:cNvSpPr txBox="1"/>
          <p:nvPr/>
        </p:nvSpPr>
        <p:spPr>
          <a:xfrm>
            <a:off x="-8106753" y="2638697"/>
            <a:ext cx="112691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User Access Issues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3FFC46-1462-DEA6-5BC9-409BCC1FC760}"/>
              </a:ext>
            </a:extLst>
          </p:cNvPr>
          <p:cNvSpPr txBox="1"/>
          <p:nvPr/>
        </p:nvSpPr>
        <p:spPr>
          <a:xfrm>
            <a:off x="16476237" y="3640389"/>
            <a:ext cx="1367361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Insufficient Submission
Management Features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AB92280-158B-12D2-18AC-75847E3B5FD7}"/>
              </a:ext>
            </a:extLst>
          </p:cNvPr>
          <p:cNvSpPr txBox="1"/>
          <p:nvPr/>
        </p:nvSpPr>
        <p:spPr>
          <a:xfrm>
            <a:off x="-8517852" y="3929815"/>
            <a:ext cx="151804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Document Upload Failures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0E2A722-F337-EBC6-EDD4-9BEA9BF4999C}"/>
              </a:ext>
            </a:extLst>
          </p:cNvPr>
          <p:cNvSpPr txBox="1"/>
          <p:nvPr/>
        </p:nvSpPr>
        <p:spPr>
          <a:xfrm>
            <a:off x="-7060151" y="4911065"/>
            <a:ext cx="87844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Caching Issues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9F952A9-36B1-3AD5-EC2F-436C87B28777}"/>
              </a:ext>
            </a:extLst>
          </p:cNvPr>
          <p:cNvSpPr txBox="1"/>
          <p:nvPr/>
        </p:nvSpPr>
        <p:spPr>
          <a:xfrm>
            <a:off x="15779627" y="1393842"/>
            <a:ext cx="161582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Budget Section Input Issues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5069D16-3308-2A54-EE24-F626C093B589}"/>
              </a:ext>
            </a:extLst>
          </p:cNvPr>
          <p:cNvSpPr txBox="1"/>
          <p:nvPr/>
        </p:nvSpPr>
        <p:spPr>
          <a:xfrm>
            <a:off x="15838326" y="5086442"/>
            <a:ext cx="1695977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Application Form Submission
Issues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6150CF2-03B8-CB4B-A1F0-8F21EAFDF726}"/>
              </a:ext>
            </a:extLst>
          </p:cNvPr>
          <p:cNvSpPr txBox="1"/>
          <p:nvPr/>
        </p:nvSpPr>
        <p:spPr>
          <a:xfrm>
            <a:off x="-5642670" y="6253829"/>
            <a:ext cx="1803378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Lack of Automated Notification
System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446BE1B-32FC-374E-937C-D4954E9574BB}"/>
              </a:ext>
            </a:extLst>
          </p:cNvPr>
          <p:cNvSpPr txBox="1"/>
          <p:nvPr/>
        </p:nvSpPr>
        <p:spPr>
          <a:xfrm>
            <a:off x="-8297149" y="1476689"/>
            <a:ext cx="193001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Inadequate Reviewer Assignment
Process</a:t>
            </a:r>
          </a:p>
        </p:txBody>
      </p: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id="{0CE83FA3-4D1A-42B9-45C3-0343AA92E21B}"/>
              </a:ext>
            </a:extLst>
          </p:cNvPr>
          <p:cNvSpPr/>
          <p:nvPr/>
        </p:nvSpPr>
        <p:spPr>
          <a:xfrm>
            <a:off x="15680729" y="2337434"/>
            <a:ext cx="273579" cy="247464"/>
          </a:xfrm>
          <a:custGeom>
            <a:avLst/>
            <a:gdLst/>
            <a:ahLst/>
            <a:cxnLst/>
            <a:rect l="0" t="0" r="0" b="0"/>
            <a:pathLst>
              <a:path w="200561" h="200561">
                <a:moveTo>
                  <a:pt x="117720" y="69760"/>
                </a:moveTo>
                <a:lnTo>
                  <a:pt x="34880" y="69760"/>
                </a:lnTo>
                <a:moveTo>
                  <a:pt x="87200" y="95920"/>
                </a:moveTo>
                <a:lnTo>
                  <a:pt x="34880" y="95920"/>
                </a:lnTo>
                <a:moveTo>
                  <a:pt x="95920" y="43600"/>
                </a:moveTo>
                <a:lnTo>
                  <a:pt x="34880" y="43600"/>
                </a:lnTo>
                <a:moveTo>
                  <a:pt x="69760" y="122080"/>
                </a:moveTo>
                <a:lnTo>
                  <a:pt x="34880" y="122080"/>
                </a:lnTo>
                <a:moveTo>
                  <a:pt x="69760" y="148241"/>
                </a:moveTo>
                <a:lnTo>
                  <a:pt x="34880" y="148241"/>
                </a:lnTo>
                <a:moveTo>
                  <a:pt x="87200" y="200561"/>
                </a:moveTo>
                <a:lnTo>
                  <a:pt x="8720" y="200561"/>
                </a:lnTo>
                <a:cubicBezTo>
                  <a:pt x="3904" y="200561"/>
                  <a:pt x="0" y="196657"/>
                  <a:pt x="0" y="191841"/>
                </a:cubicBezTo>
                <a:lnTo>
                  <a:pt x="0" y="8720"/>
                </a:lnTo>
                <a:cubicBezTo>
                  <a:pt x="0" y="3904"/>
                  <a:pt x="3904" y="0"/>
                  <a:pt x="8720" y="0"/>
                </a:cubicBezTo>
                <a:lnTo>
                  <a:pt x="124635" y="0"/>
                </a:lnTo>
                <a:cubicBezTo>
                  <a:pt x="126948" y="0"/>
                  <a:pt x="129166" y="919"/>
                  <a:pt x="130801" y="2554"/>
                </a:cubicBezTo>
                <a:lnTo>
                  <a:pt x="163126" y="34880"/>
                </a:lnTo>
                <a:cubicBezTo>
                  <a:pt x="164761" y="36515"/>
                  <a:pt x="165680" y="38732"/>
                  <a:pt x="165681" y="41045"/>
                </a:cubicBezTo>
                <a:lnTo>
                  <a:pt x="165681" y="69760"/>
                </a:lnTo>
                <a:moveTo>
                  <a:pt x="95920" y="148241"/>
                </a:moveTo>
                <a:cubicBezTo>
                  <a:pt x="95920" y="119345"/>
                  <a:pt x="119345" y="95920"/>
                  <a:pt x="148241" y="95920"/>
                </a:cubicBezTo>
                <a:cubicBezTo>
                  <a:pt x="177136" y="95920"/>
                  <a:pt x="200561" y="119345"/>
                  <a:pt x="200561" y="148241"/>
                </a:cubicBezTo>
                <a:cubicBezTo>
                  <a:pt x="200561" y="177136"/>
                  <a:pt x="177136" y="200561"/>
                  <a:pt x="148241" y="200561"/>
                </a:cubicBezTo>
                <a:cubicBezTo>
                  <a:pt x="119345" y="200561"/>
                  <a:pt x="95920" y="177136"/>
                  <a:pt x="95920" y="148241"/>
                </a:cubicBezTo>
                <a:close/>
                <a:moveTo>
                  <a:pt x="185240" y="111241"/>
                </a:moveTo>
                <a:lnTo>
                  <a:pt x="111250" y="18523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Rounded Rectangle 75">
            <a:extLst>
              <a:ext uri="{FF2B5EF4-FFF2-40B4-BE49-F238E27FC236}">
                <a16:creationId xmlns:a16="http://schemas.microsoft.com/office/drawing/2014/main" id="{89E02F58-5374-B6D1-8947-B611A0A6E82B}"/>
              </a:ext>
            </a:extLst>
          </p:cNvPr>
          <p:cNvSpPr/>
          <p:nvPr/>
        </p:nvSpPr>
        <p:spPr>
          <a:xfrm>
            <a:off x="-6688633" y="2601039"/>
            <a:ext cx="273641" cy="247435"/>
          </a:xfrm>
          <a:custGeom>
            <a:avLst/>
            <a:gdLst/>
            <a:ahLst/>
            <a:cxnLst/>
            <a:rect l="0" t="0" r="0" b="0"/>
            <a:pathLst>
              <a:path w="200606" h="200538">
                <a:moveTo>
                  <a:pt x="87200" y="148242"/>
                </a:moveTo>
                <a:lnTo>
                  <a:pt x="0" y="148242"/>
                </a:lnTo>
                <a:cubicBezTo>
                  <a:pt x="0" y="135715"/>
                  <a:pt x="3853" y="123492"/>
                  <a:pt x="11038" y="113230"/>
                </a:cubicBezTo>
                <a:cubicBezTo>
                  <a:pt x="18222" y="102970"/>
                  <a:pt x="28390" y="95167"/>
                  <a:pt x="40161" y="90883"/>
                </a:cubicBezTo>
                <a:cubicBezTo>
                  <a:pt x="51931" y="86598"/>
                  <a:pt x="64736" y="86038"/>
                  <a:pt x="76835" y="89279"/>
                </a:cubicBezTo>
                <a:cubicBezTo>
                  <a:pt x="88935" y="92520"/>
                  <a:pt x="99745" y="99406"/>
                  <a:pt x="107797" y="109001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59"/>
                </a:moveTo>
                <a:cubicBezTo>
                  <a:pt x="200288" y="189896"/>
                  <a:pt x="200606" y="191282"/>
                  <a:pt x="200559" y="192680"/>
                </a:cubicBezTo>
                <a:cubicBezTo>
                  <a:pt x="200511" y="194077"/>
                  <a:pt x="200100" y="195438"/>
                  <a:pt x="199367" y="196629"/>
                </a:cubicBezTo>
                <a:cubicBezTo>
                  <a:pt x="198624" y="197826"/>
                  <a:pt x="197587" y="198813"/>
                  <a:pt x="196356" y="199496"/>
                </a:cubicBezTo>
                <a:cubicBezTo>
                  <a:pt x="195124" y="200180"/>
                  <a:pt x="193738" y="200538"/>
                  <a:pt x="192330" y="200536"/>
                </a:cubicBezTo>
                <a:lnTo>
                  <a:pt x="104152" y="200536"/>
                </a:lnTo>
                <a:cubicBezTo>
                  <a:pt x="102744" y="200538"/>
                  <a:pt x="101357" y="200180"/>
                  <a:pt x="100126" y="199496"/>
                </a:cubicBezTo>
                <a:cubicBezTo>
                  <a:pt x="98895" y="198813"/>
                  <a:pt x="97858" y="197826"/>
                  <a:pt x="97115" y="196629"/>
                </a:cubicBezTo>
                <a:cubicBezTo>
                  <a:pt x="96382" y="195438"/>
                  <a:pt x="95971" y="194077"/>
                  <a:pt x="95923" y="192680"/>
                </a:cubicBezTo>
                <a:cubicBezTo>
                  <a:pt x="95876" y="191282"/>
                  <a:pt x="96193" y="189896"/>
                  <a:pt x="96845" y="188659"/>
                </a:cubicBezTo>
                <a:lnTo>
                  <a:pt x="140933" y="104641"/>
                </a:lnTo>
                <a:cubicBezTo>
                  <a:pt x="141641" y="103317"/>
                  <a:pt x="142694" y="102210"/>
                  <a:pt x="143980" y="101438"/>
                </a:cubicBezTo>
                <a:cubicBezTo>
                  <a:pt x="145267" y="100667"/>
                  <a:pt x="146740" y="100259"/>
                  <a:pt x="148241" y="100259"/>
                </a:cubicBezTo>
                <a:cubicBezTo>
                  <a:pt x="149742" y="100259"/>
                  <a:pt x="151214" y="100667"/>
                  <a:pt x="152501" y="101438"/>
                </a:cubicBezTo>
                <a:cubicBezTo>
                  <a:pt x="153789" y="102210"/>
                  <a:pt x="154841" y="103317"/>
                  <a:pt x="155548" y="104641"/>
                </a:cubicBezTo>
                <a:close/>
                <a:moveTo>
                  <a:pt x="29107" y="18240"/>
                </a:moveTo>
                <a:cubicBezTo>
                  <a:pt x="34844" y="24194"/>
                  <a:pt x="41724" y="28930"/>
                  <a:pt x="49334" y="32163"/>
                </a:cubicBezTo>
                <a:cubicBezTo>
                  <a:pt x="56944" y="35397"/>
                  <a:pt x="65128" y="37061"/>
                  <a:pt x="73397" y="37058"/>
                </a:cubicBezTo>
                <a:cubicBezTo>
                  <a:pt x="81775" y="37065"/>
                  <a:pt x="90066" y="35359"/>
                  <a:pt x="97760" y="32044"/>
                </a:cubicBezTo>
                <a:moveTo>
                  <a:pt x="23980" y="37060"/>
                </a:moveTo>
                <a:cubicBezTo>
                  <a:pt x="23980" y="16592"/>
                  <a:pt x="40572" y="0"/>
                  <a:pt x="61040" y="0"/>
                </a:cubicBezTo>
                <a:cubicBezTo>
                  <a:pt x="81508" y="0"/>
                  <a:pt x="98101" y="16592"/>
                  <a:pt x="98101" y="37060"/>
                </a:cubicBezTo>
                <a:cubicBezTo>
                  <a:pt x="98101" y="57528"/>
                  <a:pt x="81508" y="74120"/>
                  <a:pt x="61040" y="74120"/>
                </a:cubicBezTo>
                <a:cubicBezTo>
                  <a:pt x="40572" y="74120"/>
                  <a:pt x="23980" y="57528"/>
                  <a:pt x="23980" y="37060"/>
                </a:cubicBezTo>
                <a:close/>
                <a:moveTo>
                  <a:pt x="148241" y="174401"/>
                </a:moveTo>
                <a:cubicBezTo>
                  <a:pt x="147037" y="174401"/>
                  <a:pt x="146061" y="175377"/>
                  <a:pt x="146061" y="176581"/>
                </a:cubicBezTo>
                <a:cubicBezTo>
                  <a:pt x="146061" y="177785"/>
                  <a:pt x="147037" y="178761"/>
                  <a:pt x="148241" y="178761"/>
                </a:cubicBezTo>
                <a:moveTo>
                  <a:pt x="148241" y="178761"/>
                </a:moveTo>
                <a:cubicBezTo>
                  <a:pt x="149445" y="178761"/>
                  <a:pt x="150421" y="177785"/>
                  <a:pt x="150421" y="176581"/>
                </a:cubicBezTo>
                <a:cubicBezTo>
                  <a:pt x="150421" y="175377"/>
                  <a:pt x="149445" y="174401"/>
                  <a:pt x="148241" y="174401"/>
                </a:cubicBez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Rounded Rectangle 77">
            <a:extLst>
              <a:ext uri="{FF2B5EF4-FFF2-40B4-BE49-F238E27FC236}">
                <a16:creationId xmlns:a16="http://schemas.microsoft.com/office/drawing/2014/main" id="{0C7209E9-92AA-0E9D-BC5C-349E297790B1}"/>
              </a:ext>
            </a:extLst>
          </p:cNvPr>
          <p:cNvSpPr/>
          <p:nvPr/>
        </p:nvSpPr>
        <p:spPr>
          <a:xfrm>
            <a:off x="15680729" y="3706007"/>
            <a:ext cx="273587" cy="247477"/>
          </a:xfrm>
          <a:custGeom>
            <a:avLst/>
            <a:gdLst/>
            <a:ahLst/>
            <a:cxnLst/>
            <a:rect l="0" t="0" r="0" b="0"/>
            <a:pathLst>
              <a:path w="200567" h="200572">
                <a:moveTo>
                  <a:pt x="142625" y="200572"/>
                </a:moveTo>
                <a:lnTo>
                  <a:pt x="142625" y="124803"/>
                </a:lnTo>
                <a:moveTo>
                  <a:pt x="75768" y="35666"/>
                </a:moveTo>
                <a:lnTo>
                  <a:pt x="17823" y="35666"/>
                </a:lnTo>
                <a:cubicBezTo>
                  <a:pt x="7979" y="35666"/>
                  <a:pt x="0" y="43646"/>
                  <a:pt x="0" y="53490"/>
                </a:cubicBezTo>
                <a:lnTo>
                  <a:pt x="0" y="200572"/>
                </a:lnTo>
                <a:moveTo>
                  <a:pt x="49024" y="62411"/>
                </a:moveTo>
                <a:lnTo>
                  <a:pt x="75768" y="62411"/>
                </a:lnTo>
                <a:moveTo>
                  <a:pt x="35656" y="106979"/>
                </a:moveTo>
                <a:lnTo>
                  <a:pt x="106969" y="106979"/>
                </a:lnTo>
                <a:cubicBezTo>
                  <a:pt x="106969" y="106979"/>
                  <a:pt x="115881" y="106979"/>
                  <a:pt x="115881" y="115891"/>
                </a:cubicBezTo>
                <a:lnTo>
                  <a:pt x="115881" y="171604"/>
                </a:lnTo>
                <a:cubicBezTo>
                  <a:pt x="115881" y="171604"/>
                  <a:pt x="115881" y="180516"/>
                  <a:pt x="106969" y="180516"/>
                </a:cubicBezTo>
                <a:lnTo>
                  <a:pt x="35656" y="180516"/>
                </a:lnTo>
                <a:cubicBezTo>
                  <a:pt x="35656" y="180516"/>
                  <a:pt x="26744" y="180516"/>
                  <a:pt x="26744" y="171604"/>
                </a:cubicBezTo>
                <a:lnTo>
                  <a:pt x="26744" y="115891"/>
                </a:lnTo>
                <a:cubicBezTo>
                  <a:pt x="26744" y="115891"/>
                  <a:pt x="26744" y="106979"/>
                  <a:pt x="35656" y="106979"/>
                </a:cubicBezTo>
                <a:moveTo>
                  <a:pt x="115881" y="151547"/>
                </a:moveTo>
                <a:lnTo>
                  <a:pt x="26744" y="151547"/>
                </a:lnTo>
                <a:moveTo>
                  <a:pt x="107675" y="46453"/>
                </a:moveTo>
                <a:cubicBezTo>
                  <a:pt x="107669" y="20799"/>
                  <a:pt x="128464" y="0"/>
                  <a:pt x="154118" y="0"/>
                </a:cubicBezTo>
                <a:cubicBezTo>
                  <a:pt x="179772" y="0"/>
                  <a:pt x="200567" y="20799"/>
                  <a:pt x="200561" y="46453"/>
                </a:cubicBezTo>
                <a:cubicBezTo>
                  <a:pt x="200567" y="72107"/>
                  <a:pt x="179772" y="92907"/>
                  <a:pt x="154118" y="92907"/>
                </a:cubicBezTo>
                <a:cubicBezTo>
                  <a:pt x="128464" y="92907"/>
                  <a:pt x="107669" y="72107"/>
                  <a:pt x="107675" y="46453"/>
                </a:cubicBezTo>
                <a:moveTo>
                  <a:pt x="154118" y="62106"/>
                </a:moveTo>
                <a:cubicBezTo>
                  <a:pt x="153231" y="62106"/>
                  <a:pt x="152380" y="62459"/>
                  <a:pt x="151753" y="63087"/>
                </a:cubicBezTo>
                <a:cubicBezTo>
                  <a:pt x="151127" y="63715"/>
                  <a:pt x="150776" y="64567"/>
                  <a:pt x="150778" y="65454"/>
                </a:cubicBezTo>
                <a:cubicBezTo>
                  <a:pt x="150778" y="67305"/>
                  <a:pt x="152279" y="68804"/>
                  <a:pt x="154130" y="68803"/>
                </a:cubicBezTo>
                <a:cubicBezTo>
                  <a:pt x="155980" y="68801"/>
                  <a:pt x="157478" y="67299"/>
                  <a:pt x="157475" y="65448"/>
                </a:cubicBezTo>
                <a:cubicBezTo>
                  <a:pt x="157472" y="63598"/>
                  <a:pt x="155968" y="62101"/>
                  <a:pt x="154118" y="62106"/>
                </a:cubicBezTo>
                <a:moveTo>
                  <a:pt x="154118" y="21121"/>
                </a:moveTo>
                <a:lnTo>
                  <a:pt x="154118" y="42241"/>
                </a:lnTo>
                <a:moveTo>
                  <a:pt x="64685" y="127768"/>
                </a:moveTo>
                <a:lnTo>
                  <a:pt x="46259" y="127768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Rounded Rectangle 78">
            <a:extLst>
              <a:ext uri="{FF2B5EF4-FFF2-40B4-BE49-F238E27FC236}">
                <a16:creationId xmlns:a16="http://schemas.microsoft.com/office/drawing/2014/main" id="{5620C9DD-26AC-C018-98B5-BC5AD6CD3C06}"/>
              </a:ext>
            </a:extLst>
          </p:cNvPr>
          <p:cNvSpPr/>
          <p:nvPr/>
        </p:nvSpPr>
        <p:spPr>
          <a:xfrm>
            <a:off x="-6688633" y="3892158"/>
            <a:ext cx="274126" cy="247464"/>
          </a:xfrm>
          <a:custGeom>
            <a:avLst/>
            <a:gdLst/>
            <a:ahLst/>
            <a:cxnLst/>
            <a:rect l="0" t="0" r="0" b="0"/>
            <a:pathLst>
              <a:path w="200962" h="200561">
                <a:moveTo>
                  <a:pt x="117720" y="69760"/>
                </a:moveTo>
                <a:lnTo>
                  <a:pt x="34880" y="69760"/>
                </a:lnTo>
                <a:moveTo>
                  <a:pt x="117720" y="95920"/>
                </a:moveTo>
                <a:lnTo>
                  <a:pt x="34880" y="95920"/>
                </a:lnTo>
                <a:moveTo>
                  <a:pt x="95920" y="43600"/>
                </a:moveTo>
                <a:lnTo>
                  <a:pt x="34880" y="43600"/>
                </a:lnTo>
                <a:moveTo>
                  <a:pt x="95920" y="122080"/>
                </a:moveTo>
                <a:lnTo>
                  <a:pt x="34880" y="122080"/>
                </a:lnTo>
                <a:moveTo>
                  <a:pt x="74120" y="148241"/>
                </a:moveTo>
                <a:lnTo>
                  <a:pt x="34880" y="148241"/>
                </a:lnTo>
                <a:moveTo>
                  <a:pt x="69760" y="200561"/>
                </a:moveTo>
                <a:lnTo>
                  <a:pt x="8720" y="200561"/>
                </a:lnTo>
                <a:cubicBezTo>
                  <a:pt x="3904" y="200561"/>
                  <a:pt x="0" y="196657"/>
                  <a:pt x="0" y="191841"/>
                </a:cubicBezTo>
                <a:lnTo>
                  <a:pt x="0" y="8720"/>
                </a:lnTo>
                <a:cubicBezTo>
                  <a:pt x="0" y="3904"/>
                  <a:pt x="3904" y="0"/>
                  <a:pt x="8720" y="0"/>
                </a:cubicBezTo>
                <a:lnTo>
                  <a:pt x="124635" y="0"/>
                </a:lnTo>
                <a:cubicBezTo>
                  <a:pt x="126948" y="0"/>
                  <a:pt x="129166" y="919"/>
                  <a:pt x="130801" y="2554"/>
                </a:cubicBezTo>
                <a:lnTo>
                  <a:pt x="163126" y="34880"/>
                </a:lnTo>
                <a:cubicBezTo>
                  <a:pt x="164761" y="36515"/>
                  <a:pt x="165680" y="38732"/>
                  <a:pt x="165681" y="41045"/>
                </a:cubicBezTo>
                <a:lnTo>
                  <a:pt x="165681" y="69760"/>
                </a:lnTo>
                <a:moveTo>
                  <a:pt x="148241" y="174401"/>
                </a:moveTo>
                <a:cubicBezTo>
                  <a:pt x="147037" y="174401"/>
                  <a:pt x="146061" y="175377"/>
                  <a:pt x="146061" y="176581"/>
                </a:cubicBezTo>
                <a:cubicBezTo>
                  <a:pt x="146061" y="177785"/>
                  <a:pt x="147037" y="178761"/>
                  <a:pt x="148241" y="178761"/>
                </a:cubicBezTo>
                <a:cubicBezTo>
                  <a:pt x="149445" y="178761"/>
                  <a:pt x="150421" y="177785"/>
                  <a:pt x="150421" y="176581"/>
                </a:cubicBezTo>
                <a:cubicBezTo>
                  <a:pt x="150421" y="175377"/>
                  <a:pt x="149445" y="174401"/>
                  <a:pt x="148241" y="174401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58"/>
                </a:moveTo>
                <a:cubicBezTo>
                  <a:pt x="200962" y="191176"/>
                  <a:pt x="200859" y="194206"/>
                  <a:pt x="199366" y="196628"/>
                </a:cubicBezTo>
                <a:cubicBezTo>
                  <a:pt x="197856" y="199062"/>
                  <a:pt x="195193" y="200540"/>
                  <a:pt x="192329" y="200535"/>
                </a:cubicBezTo>
                <a:lnTo>
                  <a:pt x="104152" y="200535"/>
                </a:lnTo>
                <a:cubicBezTo>
                  <a:pt x="101288" y="200540"/>
                  <a:pt x="98625" y="199062"/>
                  <a:pt x="97115" y="196628"/>
                </a:cubicBezTo>
                <a:cubicBezTo>
                  <a:pt x="95622" y="194206"/>
                  <a:pt x="95520" y="191176"/>
                  <a:pt x="96845" y="188658"/>
                </a:cubicBezTo>
                <a:lnTo>
                  <a:pt x="140933" y="104640"/>
                </a:lnTo>
                <a:cubicBezTo>
                  <a:pt x="142374" y="101943"/>
                  <a:pt x="145183" y="100258"/>
                  <a:pt x="148241" y="100258"/>
                </a:cubicBezTo>
                <a:cubicBezTo>
                  <a:pt x="151299" y="100258"/>
                  <a:pt x="154108" y="101943"/>
                  <a:pt x="155548" y="104640"/>
                </a:cubicBezTo>
                <a:close/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Rounded Rectangle 79">
            <a:extLst>
              <a:ext uri="{FF2B5EF4-FFF2-40B4-BE49-F238E27FC236}">
                <a16:creationId xmlns:a16="http://schemas.microsoft.com/office/drawing/2014/main" id="{6CCAFA54-16C5-43A9-917B-B82882548033}"/>
              </a:ext>
            </a:extLst>
          </p:cNvPr>
          <p:cNvSpPr/>
          <p:nvPr/>
        </p:nvSpPr>
        <p:spPr>
          <a:xfrm>
            <a:off x="-5925712" y="1542322"/>
            <a:ext cx="270259" cy="247464"/>
          </a:xfrm>
          <a:custGeom>
            <a:avLst/>
            <a:gdLst/>
            <a:ahLst/>
            <a:cxnLst/>
            <a:rect l="0" t="0" r="0" b="0"/>
            <a:pathLst>
              <a:path w="198127" h="200561">
                <a:moveTo>
                  <a:pt x="23987" y="37060"/>
                </a:moveTo>
                <a:cubicBezTo>
                  <a:pt x="23987" y="16592"/>
                  <a:pt x="40580" y="0"/>
                  <a:pt x="61047" y="0"/>
                </a:cubicBezTo>
                <a:cubicBezTo>
                  <a:pt x="81515" y="0"/>
                  <a:pt x="98108" y="16592"/>
                  <a:pt x="98108" y="37060"/>
                </a:cubicBezTo>
                <a:cubicBezTo>
                  <a:pt x="98108" y="57528"/>
                  <a:pt x="81515" y="74120"/>
                  <a:pt x="61047" y="74120"/>
                </a:cubicBezTo>
                <a:cubicBezTo>
                  <a:pt x="40580" y="74120"/>
                  <a:pt x="23987" y="57528"/>
                  <a:pt x="23987" y="37060"/>
                </a:cubicBezTo>
                <a:moveTo>
                  <a:pt x="93486" y="156961"/>
                </a:moveTo>
                <a:lnTo>
                  <a:pt x="7" y="157013"/>
                </a:lnTo>
                <a:lnTo>
                  <a:pt x="7" y="148241"/>
                </a:lnTo>
                <a:cubicBezTo>
                  <a:pt x="0" y="124785"/>
                  <a:pt x="13433" y="103399"/>
                  <a:pt x="34567" y="93224"/>
                </a:cubicBezTo>
                <a:cubicBezTo>
                  <a:pt x="55701" y="83048"/>
                  <a:pt x="80796" y="85883"/>
                  <a:pt x="99128" y="100516"/>
                </a:cubicBezTo>
                <a:moveTo>
                  <a:pt x="71651" y="56680"/>
                </a:moveTo>
                <a:cubicBezTo>
                  <a:pt x="69036" y="53550"/>
                  <a:pt x="65171" y="51737"/>
                  <a:pt x="61092" y="51725"/>
                </a:cubicBezTo>
                <a:cubicBezTo>
                  <a:pt x="57014" y="51713"/>
                  <a:pt x="53138" y="53504"/>
                  <a:pt x="50505" y="56619"/>
                </a:cubicBezTo>
                <a:moveTo>
                  <a:pt x="61074" y="157013"/>
                </a:moveTo>
                <a:lnTo>
                  <a:pt x="61074" y="122098"/>
                </a:lnTo>
                <a:moveTo>
                  <a:pt x="32978" y="94011"/>
                </a:moveTo>
                <a:lnTo>
                  <a:pt x="61074" y="122098"/>
                </a:lnTo>
                <a:moveTo>
                  <a:pt x="61074" y="122098"/>
                </a:moveTo>
                <a:lnTo>
                  <a:pt x="89178" y="94011"/>
                </a:lnTo>
                <a:moveTo>
                  <a:pt x="119646" y="104640"/>
                </a:moveTo>
                <a:lnTo>
                  <a:pt x="189407" y="104640"/>
                </a:lnTo>
                <a:cubicBezTo>
                  <a:pt x="189407" y="104640"/>
                  <a:pt x="198127" y="104640"/>
                  <a:pt x="198127" y="113360"/>
                </a:cubicBezTo>
                <a:lnTo>
                  <a:pt x="198127" y="191841"/>
                </a:lnTo>
                <a:cubicBezTo>
                  <a:pt x="198127" y="191841"/>
                  <a:pt x="198127" y="200561"/>
                  <a:pt x="189407" y="200561"/>
                </a:cubicBezTo>
                <a:lnTo>
                  <a:pt x="119646" y="200561"/>
                </a:lnTo>
                <a:cubicBezTo>
                  <a:pt x="119646" y="200561"/>
                  <a:pt x="110926" y="200561"/>
                  <a:pt x="110926" y="191841"/>
                </a:cubicBezTo>
                <a:lnTo>
                  <a:pt x="110926" y="113360"/>
                </a:lnTo>
                <a:cubicBezTo>
                  <a:pt x="110926" y="113360"/>
                  <a:pt x="110926" y="104640"/>
                  <a:pt x="119646" y="104640"/>
                </a:cubicBezTo>
                <a:moveTo>
                  <a:pt x="176327" y="130801"/>
                </a:moveTo>
                <a:lnTo>
                  <a:pt x="132726" y="130801"/>
                </a:lnTo>
                <a:moveTo>
                  <a:pt x="132726" y="152601"/>
                </a:moveTo>
                <a:lnTo>
                  <a:pt x="176327" y="152601"/>
                </a:lnTo>
                <a:moveTo>
                  <a:pt x="150167" y="174401"/>
                </a:moveTo>
                <a:lnTo>
                  <a:pt x="132726" y="17440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Rounded Rectangle 80">
            <a:extLst>
              <a:ext uri="{FF2B5EF4-FFF2-40B4-BE49-F238E27FC236}">
                <a16:creationId xmlns:a16="http://schemas.microsoft.com/office/drawing/2014/main" id="{B6521A31-2526-75EA-AC99-7103238DC7E9}"/>
              </a:ext>
            </a:extLst>
          </p:cNvPr>
          <p:cNvSpPr/>
          <p:nvPr/>
        </p:nvSpPr>
        <p:spPr>
          <a:xfrm>
            <a:off x="-5927366" y="4873408"/>
            <a:ext cx="274126" cy="247525"/>
          </a:xfrm>
          <a:custGeom>
            <a:avLst/>
            <a:gdLst/>
            <a:ahLst/>
            <a:cxnLst/>
            <a:rect l="0" t="0" r="0" b="0"/>
            <a:pathLst>
              <a:path w="200962" h="200611">
                <a:moveTo>
                  <a:pt x="174401" y="34915"/>
                </a:moveTo>
                <a:lnTo>
                  <a:pt x="0" y="34915"/>
                </a:lnTo>
                <a:moveTo>
                  <a:pt x="26160" y="15295"/>
                </a:moveTo>
                <a:lnTo>
                  <a:pt x="26160" y="15295"/>
                </a:lnTo>
                <a:moveTo>
                  <a:pt x="26160" y="15295"/>
                </a:moveTo>
                <a:cubicBezTo>
                  <a:pt x="24956" y="15295"/>
                  <a:pt x="23980" y="16271"/>
                  <a:pt x="23980" y="17475"/>
                </a:cubicBezTo>
                <a:cubicBezTo>
                  <a:pt x="23980" y="18679"/>
                  <a:pt x="24956" y="19655"/>
                  <a:pt x="26160" y="19655"/>
                </a:cubicBezTo>
                <a:cubicBezTo>
                  <a:pt x="27364" y="19655"/>
                  <a:pt x="28340" y="18679"/>
                  <a:pt x="28340" y="17475"/>
                </a:cubicBezTo>
                <a:cubicBezTo>
                  <a:pt x="28340" y="16271"/>
                  <a:pt x="27364" y="15295"/>
                  <a:pt x="26160" y="15295"/>
                </a:cubicBezTo>
                <a:moveTo>
                  <a:pt x="43600" y="15295"/>
                </a:moveTo>
                <a:lnTo>
                  <a:pt x="43600" y="15295"/>
                </a:lnTo>
                <a:moveTo>
                  <a:pt x="43600" y="15295"/>
                </a:moveTo>
                <a:cubicBezTo>
                  <a:pt x="42396" y="15295"/>
                  <a:pt x="41420" y="16271"/>
                  <a:pt x="41420" y="17475"/>
                </a:cubicBezTo>
                <a:cubicBezTo>
                  <a:pt x="41420" y="18679"/>
                  <a:pt x="42396" y="19655"/>
                  <a:pt x="43600" y="19655"/>
                </a:cubicBezTo>
                <a:cubicBezTo>
                  <a:pt x="44804" y="19655"/>
                  <a:pt x="45780" y="18679"/>
                  <a:pt x="45780" y="17475"/>
                </a:cubicBezTo>
                <a:cubicBezTo>
                  <a:pt x="45780" y="16271"/>
                  <a:pt x="44804" y="15295"/>
                  <a:pt x="43600" y="15295"/>
                </a:cubicBezTo>
                <a:moveTo>
                  <a:pt x="61040" y="15295"/>
                </a:moveTo>
                <a:lnTo>
                  <a:pt x="61040" y="15295"/>
                </a:lnTo>
                <a:moveTo>
                  <a:pt x="61040" y="15295"/>
                </a:moveTo>
                <a:cubicBezTo>
                  <a:pt x="59836" y="15295"/>
                  <a:pt x="58860" y="16271"/>
                  <a:pt x="58860" y="17475"/>
                </a:cubicBezTo>
                <a:cubicBezTo>
                  <a:pt x="58860" y="18679"/>
                  <a:pt x="59836" y="19655"/>
                  <a:pt x="61040" y="19655"/>
                </a:cubicBezTo>
                <a:cubicBezTo>
                  <a:pt x="62244" y="19655"/>
                  <a:pt x="63220" y="18679"/>
                  <a:pt x="63220" y="17475"/>
                </a:cubicBezTo>
                <a:cubicBezTo>
                  <a:pt x="63220" y="16271"/>
                  <a:pt x="62244" y="15295"/>
                  <a:pt x="61040" y="15295"/>
                </a:cubicBezTo>
                <a:moveTo>
                  <a:pt x="78480" y="139521"/>
                </a:moveTo>
                <a:lnTo>
                  <a:pt x="17440" y="139521"/>
                </a:lnTo>
                <a:cubicBezTo>
                  <a:pt x="7808" y="139521"/>
                  <a:pt x="0" y="131712"/>
                  <a:pt x="0" y="122080"/>
                </a:cubicBezTo>
                <a:lnTo>
                  <a:pt x="0" y="17440"/>
                </a:lnTo>
                <a:cubicBezTo>
                  <a:pt x="0" y="7808"/>
                  <a:pt x="7808" y="0"/>
                  <a:pt x="17440" y="0"/>
                </a:cubicBezTo>
                <a:lnTo>
                  <a:pt x="156961" y="0"/>
                </a:lnTo>
                <a:cubicBezTo>
                  <a:pt x="166593" y="0"/>
                  <a:pt x="174401" y="7808"/>
                  <a:pt x="174401" y="17440"/>
                </a:cubicBezTo>
                <a:lnTo>
                  <a:pt x="174401" y="87200"/>
                </a:lnTo>
                <a:moveTo>
                  <a:pt x="148241" y="174445"/>
                </a:moveTo>
                <a:cubicBezTo>
                  <a:pt x="147037" y="174445"/>
                  <a:pt x="146061" y="175421"/>
                  <a:pt x="146061" y="176625"/>
                </a:cubicBezTo>
                <a:cubicBezTo>
                  <a:pt x="146061" y="177829"/>
                  <a:pt x="147037" y="178805"/>
                  <a:pt x="148241" y="178805"/>
                </a:cubicBezTo>
                <a:cubicBezTo>
                  <a:pt x="149445" y="178805"/>
                  <a:pt x="150421" y="177829"/>
                  <a:pt x="150421" y="176625"/>
                </a:cubicBezTo>
                <a:cubicBezTo>
                  <a:pt x="150421" y="175421"/>
                  <a:pt x="149445" y="174445"/>
                  <a:pt x="148241" y="174445"/>
                </a:cubicBezTo>
                <a:moveTo>
                  <a:pt x="148241" y="130844"/>
                </a:moveTo>
                <a:lnTo>
                  <a:pt x="148241" y="157004"/>
                </a:lnTo>
                <a:moveTo>
                  <a:pt x="199637" y="188719"/>
                </a:moveTo>
                <a:cubicBezTo>
                  <a:pt x="200962" y="191237"/>
                  <a:pt x="200859" y="194267"/>
                  <a:pt x="199366" y="196689"/>
                </a:cubicBezTo>
                <a:cubicBezTo>
                  <a:pt x="197860" y="199129"/>
                  <a:pt x="195196" y="200611"/>
                  <a:pt x="192329" y="200605"/>
                </a:cubicBezTo>
                <a:lnTo>
                  <a:pt x="104152" y="200605"/>
                </a:lnTo>
                <a:cubicBezTo>
                  <a:pt x="101288" y="200610"/>
                  <a:pt x="98627" y="199127"/>
                  <a:pt x="97124" y="196689"/>
                </a:cubicBezTo>
                <a:cubicBezTo>
                  <a:pt x="95625" y="194270"/>
                  <a:pt x="95519" y="191238"/>
                  <a:pt x="96845" y="188719"/>
                </a:cubicBezTo>
                <a:lnTo>
                  <a:pt x="140933" y="104710"/>
                </a:lnTo>
                <a:cubicBezTo>
                  <a:pt x="142374" y="102013"/>
                  <a:pt x="145183" y="100328"/>
                  <a:pt x="148241" y="100328"/>
                </a:cubicBezTo>
                <a:cubicBezTo>
                  <a:pt x="151299" y="100328"/>
                  <a:pt x="154108" y="102013"/>
                  <a:pt x="155548" y="104710"/>
                </a:cubicBezTo>
                <a:close/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ounded Rectangle 81">
            <a:extLst>
              <a:ext uri="{FF2B5EF4-FFF2-40B4-BE49-F238E27FC236}">
                <a16:creationId xmlns:a16="http://schemas.microsoft.com/office/drawing/2014/main" id="{B48F0A12-8D22-FB10-5E2B-59AC61B0E9B2}"/>
              </a:ext>
            </a:extLst>
          </p:cNvPr>
          <p:cNvSpPr/>
          <p:nvPr/>
        </p:nvSpPr>
        <p:spPr>
          <a:xfrm>
            <a:off x="14919463" y="5152059"/>
            <a:ext cx="279652" cy="247488"/>
          </a:xfrm>
          <a:custGeom>
            <a:avLst/>
            <a:gdLst/>
            <a:ahLst/>
            <a:cxnLst/>
            <a:rect l="0" t="0" r="0" b="0"/>
            <a:pathLst>
              <a:path w="205013" h="200581">
                <a:moveTo>
                  <a:pt x="197553" y="35307"/>
                </a:moveTo>
                <a:cubicBezTo>
                  <a:pt x="205013" y="56466"/>
                  <a:pt x="198308" y="80030"/>
                  <a:pt x="180826" y="94092"/>
                </a:cubicBezTo>
                <a:cubicBezTo>
                  <a:pt x="163344" y="108154"/>
                  <a:pt x="138891" y="109654"/>
                  <a:pt x="119822" y="97833"/>
                </a:cubicBezTo>
                <a:lnTo>
                  <a:pt x="87200" y="113372"/>
                </a:lnTo>
                <a:lnTo>
                  <a:pt x="102731" y="80759"/>
                </a:lnTo>
                <a:cubicBezTo>
                  <a:pt x="97888" y="72302"/>
                  <a:pt x="95528" y="62652"/>
                  <a:pt x="95920" y="52915"/>
                </a:cubicBezTo>
                <a:cubicBezTo>
                  <a:pt x="95656" y="39007"/>
                  <a:pt x="100984" y="25575"/>
                  <a:pt x="110710" y="15630"/>
                </a:cubicBezTo>
                <a:cubicBezTo>
                  <a:pt x="120436" y="5684"/>
                  <a:pt x="133746" y="57"/>
                  <a:pt x="147656" y="11"/>
                </a:cubicBezTo>
                <a:cubicBezTo>
                  <a:pt x="170092" y="0"/>
                  <a:pt x="190093" y="14148"/>
                  <a:pt x="197553" y="35307"/>
                </a:cubicBezTo>
                <a:close/>
                <a:moveTo>
                  <a:pt x="148241" y="69771"/>
                </a:moveTo>
                <a:cubicBezTo>
                  <a:pt x="147037" y="69771"/>
                  <a:pt x="146061" y="70747"/>
                  <a:pt x="146061" y="71951"/>
                </a:cubicBezTo>
                <a:cubicBezTo>
                  <a:pt x="146061" y="73155"/>
                  <a:pt x="147037" y="74131"/>
                  <a:pt x="148241" y="74131"/>
                </a:cubicBezTo>
                <a:cubicBezTo>
                  <a:pt x="149445" y="74131"/>
                  <a:pt x="150421" y="73155"/>
                  <a:pt x="150421" y="71951"/>
                </a:cubicBezTo>
                <a:cubicBezTo>
                  <a:pt x="150421" y="70747"/>
                  <a:pt x="149445" y="69771"/>
                  <a:pt x="148241" y="69771"/>
                </a:cubicBezTo>
                <a:moveTo>
                  <a:pt x="148241" y="30540"/>
                </a:moveTo>
                <a:lnTo>
                  <a:pt x="148241" y="56700"/>
                </a:lnTo>
                <a:moveTo>
                  <a:pt x="139521" y="122100"/>
                </a:moveTo>
                <a:lnTo>
                  <a:pt x="139521" y="200581"/>
                </a:lnTo>
                <a:moveTo>
                  <a:pt x="0" y="200572"/>
                </a:moveTo>
                <a:lnTo>
                  <a:pt x="0" y="43611"/>
                </a:lnTo>
                <a:cubicBezTo>
                  <a:pt x="0" y="33979"/>
                  <a:pt x="7808" y="26171"/>
                  <a:pt x="17440" y="26171"/>
                </a:cubicBezTo>
                <a:lnTo>
                  <a:pt x="82840" y="26171"/>
                </a:lnTo>
                <a:moveTo>
                  <a:pt x="0" y="61060"/>
                </a:moveTo>
                <a:lnTo>
                  <a:pt x="78480" y="61060"/>
                </a:lnTo>
                <a:moveTo>
                  <a:pt x="65400" y="122100"/>
                </a:moveTo>
                <a:cubicBezTo>
                  <a:pt x="76236" y="122100"/>
                  <a:pt x="85020" y="130885"/>
                  <a:pt x="85020" y="141721"/>
                </a:cubicBezTo>
                <a:cubicBezTo>
                  <a:pt x="85020" y="152557"/>
                  <a:pt x="76236" y="161341"/>
                  <a:pt x="65400" y="161341"/>
                </a:cubicBezTo>
                <a:cubicBezTo>
                  <a:pt x="54564" y="161341"/>
                  <a:pt x="45780" y="152557"/>
                  <a:pt x="45780" y="141721"/>
                </a:cubicBezTo>
                <a:cubicBezTo>
                  <a:pt x="45780" y="130885"/>
                  <a:pt x="54564" y="122100"/>
                  <a:pt x="65400" y="122100"/>
                </a:cubicBezTo>
                <a:close/>
                <a:moveTo>
                  <a:pt x="26160" y="200572"/>
                </a:moveTo>
                <a:cubicBezTo>
                  <a:pt x="30734" y="182635"/>
                  <a:pt x="46889" y="170083"/>
                  <a:pt x="65400" y="170083"/>
                </a:cubicBezTo>
                <a:cubicBezTo>
                  <a:pt x="83911" y="170083"/>
                  <a:pt x="100066" y="182635"/>
                  <a:pt x="104640" y="200572"/>
                </a:cubicBezTo>
                <a:moveTo>
                  <a:pt x="56680" y="43620"/>
                </a:moveTo>
                <a:lnTo>
                  <a:pt x="78480" y="43620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ounded Rectangle 82">
            <a:extLst>
              <a:ext uri="{FF2B5EF4-FFF2-40B4-BE49-F238E27FC236}">
                <a16:creationId xmlns:a16="http://schemas.microsoft.com/office/drawing/2014/main" id="{4E6EC1CD-8232-FE56-EEF7-26108CCD65A7}"/>
              </a:ext>
            </a:extLst>
          </p:cNvPr>
          <p:cNvSpPr/>
          <p:nvPr/>
        </p:nvSpPr>
        <p:spPr>
          <a:xfrm>
            <a:off x="14919439" y="1356185"/>
            <a:ext cx="273627" cy="247464"/>
          </a:xfrm>
          <a:custGeom>
            <a:avLst/>
            <a:gdLst/>
            <a:ahLst/>
            <a:cxnLst/>
            <a:rect l="0" t="0" r="0" b="0"/>
            <a:pathLst>
              <a:path w="200596" h="200561">
                <a:moveTo>
                  <a:pt x="74138" y="139521"/>
                </a:moveTo>
                <a:lnTo>
                  <a:pt x="8737" y="139521"/>
                </a:lnTo>
                <a:cubicBezTo>
                  <a:pt x="3921" y="139521"/>
                  <a:pt x="17" y="135617"/>
                  <a:pt x="17" y="130801"/>
                </a:cubicBezTo>
                <a:lnTo>
                  <a:pt x="17" y="104370"/>
                </a:lnTo>
                <a:cubicBezTo>
                  <a:pt x="0" y="102161"/>
                  <a:pt x="1637" y="100288"/>
                  <a:pt x="3828" y="100010"/>
                </a:cubicBezTo>
                <a:cubicBezTo>
                  <a:pt x="19102" y="98102"/>
                  <a:pt x="30564" y="85118"/>
                  <a:pt x="30564" y="69725"/>
                </a:cubicBezTo>
                <a:cubicBezTo>
                  <a:pt x="30564" y="54332"/>
                  <a:pt x="19102" y="41349"/>
                  <a:pt x="3828" y="39440"/>
                </a:cubicBezTo>
                <a:cubicBezTo>
                  <a:pt x="1637" y="39162"/>
                  <a:pt x="0" y="37289"/>
                  <a:pt x="17" y="35080"/>
                </a:cubicBezTo>
                <a:lnTo>
                  <a:pt x="17" y="8720"/>
                </a:lnTo>
                <a:cubicBezTo>
                  <a:pt x="17" y="3904"/>
                  <a:pt x="3921" y="0"/>
                  <a:pt x="8737" y="0"/>
                </a:cubicBezTo>
                <a:lnTo>
                  <a:pt x="191859" y="0"/>
                </a:lnTo>
                <a:cubicBezTo>
                  <a:pt x="196675" y="0"/>
                  <a:pt x="200579" y="3904"/>
                  <a:pt x="200579" y="8720"/>
                </a:cubicBezTo>
                <a:lnTo>
                  <a:pt x="200579" y="35150"/>
                </a:lnTo>
                <a:cubicBezTo>
                  <a:pt x="200596" y="37359"/>
                  <a:pt x="198959" y="39232"/>
                  <a:pt x="196768" y="39510"/>
                </a:cubicBezTo>
                <a:cubicBezTo>
                  <a:pt x="188613" y="40535"/>
                  <a:pt x="181215" y="44806"/>
                  <a:pt x="176251" y="51356"/>
                </a:cubicBezTo>
                <a:cubicBezTo>
                  <a:pt x="171286" y="57907"/>
                  <a:pt x="169173" y="66183"/>
                  <a:pt x="170390" y="74312"/>
                </a:cubicBezTo>
                <a:moveTo>
                  <a:pt x="137358" y="21800"/>
                </a:moveTo>
                <a:cubicBezTo>
                  <a:pt x="137358" y="20596"/>
                  <a:pt x="136382" y="19620"/>
                  <a:pt x="135178" y="19620"/>
                </a:cubicBezTo>
                <a:cubicBezTo>
                  <a:pt x="133974" y="19620"/>
                  <a:pt x="132998" y="20596"/>
                  <a:pt x="132998" y="21800"/>
                </a:cubicBezTo>
                <a:cubicBezTo>
                  <a:pt x="132998" y="23004"/>
                  <a:pt x="133974" y="23980"/>
                  <a:pt x="135178" y="23980"/>
                </a:cubicBezTo>
                <a:cubicBezTo>
                  <a:pt x="136382" y="23980"/>
                  <a:pt x="137358" y="23004"/>
                  <a:pt x="137358" y="21800"/>
                </a:cubicBezTo>
                <a:moveTo>
                  <a:pt x="137358" y="47960"/>
                </a:moveTo>
                <a:cubicBezTo>
                  <a:pt x="137358" y="46756"/>
                  <a:pt x="136382" y="45780"/>
                  <a:pt x="135178" y="45780"/>
                </a:cubicBezTo>
                <a:cubicBezTo>
                  <a:pt x="133974" y="45780"/>
                  <a:pt x="132998" y="46756"/>
                  <a:pt x="132998" y="47960"/>
                </a:cubicBezTo>
                <a:cubicBezTo>
                  <a:pt x="132998" y="49164"/>
                  <a:pt x="133974" y="50140"/>
                  <a:pt x="135178" y="50140"/>
                </a:cubicBezTo>
                <a:cubicBezTo>
                  <a:pt x="136382" y="50140"/>
                  <a:pt x="137358" y="49164"/>
                  <a:pt x="137358" y="47960"/>
                </a:cubicBezTo>
                <a:moveTo>
                  <a:pt x="137358" y="74120"/>
                </a:moveTo>
                <a:cubicBezTo>
                  <a:pt x="137358" y="72916"/>
                  <a:pt x="136382" y="71940"/>
                  <a:pt x="135178" y="71940"/>
                </a:cubicBezTo>
                <a:cubicBezTo>
                  <a:pt x="133974" y="71940"/>
                  <a:pt x="132998" y="72916"/>
                  <a:pt x="132998" y="74120"/>
                </a:cubicBezTo>
                <a:cubicBezTo>
                  <a:pt x="132998" y="75324"/>
                  <a:pt x="133974" y="76300"/>
                  <a:pt x="135178" y="76300"/>
                </a:cubicBezTo>
                <a:cubicBezTo>
                  <a:pt x="136382" y="76300"/>
                  <a:pt x="137358" y="75324"/>
                  <a:pt x="137358" y="74120"/>
                </a:cubicBezTo>
                <a:moveTo>
                  <a:pt x="95938" y="148241"/>
                </a:moveTo>
                <a:cubicBezTo>
                  <a:pt x="95938" y="119345"/>
                  <a:pt x="119362" y="95920"/>
                  <a:pt x="148258" y="95920"/>
                </a:cubicBezTo>
                <a:cubicBezTo>
                  <a:pt x="177154" y="95920"/>
                  <a:pt x="200579" y="119345"/>
                  <a:pt x="200579" y="148241"/>
                </a:cubicBezTo>
                <a:cubicBezTo>
                  <a:pt x="200579" y="177136"/>
                  <a:pt x="177154" y="200561"/>
                  <a:pt x="148258" y="200561"/>
                </a:cubicBezTo>
                <a:cubicBezTo>
                  <a:pt x="119362" y="200561"/>
                  <a:pt x="95938" y="177136"/>
                  <a:pt x="95938" y="148241"/>
                </a:cubicBezTo>
                <a:close/>
                <a:moveTo>
                  <a:pt x="122098" y="148241"/>
                </a:moveTo>
                <a:lnTo>
                  <a:pt x="174418" y="14824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ounded Rectangle 83">
            <a:extLst>
              <a:ext uri="{FF2B5EF4-FFF2-40B4-BE49-F238E27FC236}">
                <a16:creationId xmlns:a16="http://schemas.microsoft.com/office/drawing/2014/main" id="{00F3FCA2-AA37-3561-8F13-08DE78D47F4D}"/>
              </a:ext>
            </a:extLst>
          </p:cNvPr>
          <p:cNvSpPr/>
          <p:nvPr/>
        </p:nvSpPr>
        <p:spPr>
          <a:xfrm>
            <a:off x="-6574443" y="6319471"/>
            <a:ext cx="274125" cy="247427"/>
          </a:xfrm>
          <a:custGeom>
            <a:avLst/>
            <a:gdLst/>
            <a:ahLst/>
            <a:cxnLst/>
            <a:rect l="0" t="0" r="0" b="0"/>
            <a:pathLst>
              <a:path w="200961" h="200531">
                <a:moveTo>
                  <a:pt x="148241" y="174392"/>
                </a:moveTo>
                <a:cubicBezTo>
                  <a:pt x="147037" y="174392"/>
                  <a:pt x="146061" y="175368"/>
                  <a:pt x="146061" y="176572"/>
                </a:cubicBezTo>
                <a:cubicBezTo>
                  <a:pt x="146061" y="177776"/>
                  <a:pt x="147037" y="178752"/>
                  <a:pt x="148241" y="178752"/>
                </a:cubicBezTo>
                <a:cubicBezTo>
                  <a:pt x="149445" y="178752"/>
                  <a:pt x="150421" y="177776"/>
                  <a:pt x="150421" y="176572"/>
                </a:cubicBezTo>
                <a:cubicBezTo>
                  <a:pt x="150421" y="175368"/>
                  <a:pt x="149445" y="174392"/>
                  <a:pt x="148241" y="174392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41"/>
                </a:moveTo>
                <a:cubicBezTo>
                  <a:pt x="200961" y="191162"/>
                  <a:pt x="200859" y="194194"/>
                  <a:pt x="199366" y="196620"/>
                </a:cubicBezTo>
                <a:cubicBezTo>
                  <a:pt x="197856" y="199053"/>
                  <a:pt x="195193" y="200531"/>
                  <a:pt x="192329" y="200526"/>
                </a:cubicBezTo>
                <a:lnTo>
                  <a:pt x="104152" y="200526"/>
                </a:lnTo>
                <a:cubicBezTo>
                  <a:pt x="101288" y="200531"/>
                  <a:pt x="98625" y="199053"/>
                  <a:pt x="97115" y="196620"/>
                </a:cubicBezTo>
                <a:cubicBezTo>
                  <a:pt x="95623" y="194194"/>
                  <a:pt x="95520" y="191162"/>
                  <a:pt x="96845" y="188641"/>
                </a:cubicBezTo>
                <a:lnTo>
                  <a:pt x="140933" y="104632"/>
                </a:lnTo>
                <a:cubicBezTo>
                  <a:pt x="142374" y="101934"/>
                  <a:pt x="145183" y="100250"/>
                  <a:pt x="148241" y="100250"/>
                </a:cubicBezTo>
                <a:cubicBezTo>
                  <a:pt x="151299" y="100250"/>
                  <a:pt x="154108" y="101934"/>
                  <a:pt x="155548" y="104632"/>
                </a:cubicBezTo>
                <a:close/>
                <a:moveTo>
                  <a:pt x="78480" y="156952"/>
                </a:moveTo>
                <a:lnTo>
                  <a:pt x="8720" y="156952"/>
                </a:lnTo>
                <a:cubicBezTo>
                  <a:pt x="3904" y="156952"/>
                  <a:pt x="0" y="153048"/>
                  <a:pt x="0" y="148232"/>
                </a:cubicBezTo>
                <a:lnTo>
                  <a:pt x="0" y="26151"/>
                </a:lnTo>
                <a:cubicBezTo>
                  <a:pt x="0" y="21335"/>
                  <a:pt x="3904" y="17431"/>
                  <a:pt x="8720" y="17431"/>
                </a:cubicBezTo>
                <a:lnTo>
                  <a:pt x="165681" y="17431"/>
                </a:lnTo>
                <a:cubicBezTo>
                  <a:pt x="170497" y="17431"/>
                  <a:pt x="174401" y="21335"/>
                  <a:pt x="174401" y="26151"/>
                </a:cubicBezTo>
                <a:lnTo>
                  <a:pt x="174401" y="82831"/>
                </a:lnTo>
                <a:moveTo>
                  <a:pt x="43600" y="43600"/>
                </a:moveTo>
                <a:lnTo>
                  <a:pt x="43600" y="0"/>
                </a:lnTo>
                <a:moveTo>
                  <a:pt x="130801" y="43600"/>
                </a:moveTo>
                <a:lnTo>
                  <a:pt x="130801" y="0"/>
                </a:lnTo>
                <a:moveTo>
                  <a:pt x="174401" y="61040"/>
                </a:moveTo>
                <a:lnTo>
                  <a:pt x="0" y="61040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63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B0381-9C24-8783-1408-F944D16B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119F341C-6A5C-EBA6-FA46-2A1E36967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38D559-CB0C-52F0-9241-04FD1DAB847B}"/>
              </a:ext>
            </a:extLst>
          </p:cNvPr>
          <p:cNvSpPr/>
          <p:nvPr/>
        </p:nvSpPr>
        <p:spPr>
          <a:xfrm>
            <a:off x="0" y="1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5ACF3-E134-BC35-3710-53B920A8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81783" cy="56195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Faced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4DD0A2-3F70-62EE-D060-3D2A289DBBC7}"/>
              </a:ext>
            </a:extLst>
          </p:cNvPr>
          <p:cNvGrpSpPr/>
          <p:nvPr/>
        </p:nvGrpSpPr>
        <p:grpSpPr>
          <a:xfrm>
            <a:off x="4826364" y="2074892"/>
            <a:ext cx="1598659" cy="1704277"/>
            <a:chOff x="2846230" y="2050960"/>
            <a:chExt cx="1171977" cy="1381259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3779A19F-092C-E6E6-9C66-AE531CB7F651}"/>
                </a:ext>
              </a:extLst>
            </p:cNvPr>
            <p:cNvSpPr/>
            <p:nvPr/>
          </p:nvSpPr>
          <p:spPr>
            <a:xfrm>
              <a:off x="2846230" y="2050960"/>
              <a:ext cx="1171977" cy="1381259"/>
            </a:xfrm>
            <a:custGeom>
              <a:avLst/>
              <a:gdLst/>
              <a:ahLst/>
              <a:cxnLst/>
              <a:rect l="0" t="0" r="0" b="0"/>
              <a:pathLst>
                <a:path w="1171977" h="1381259">
                  <a:moveTo>
                    <a:pt x="167425" y="0"/>
                  </a:moveTo>
                  <a:lnTo>
                    <a:pt x="1004552" y="0"/>
                  </a:lnTo>
                  <a:cubicBezTo>
                    <a:pt x="1004552" y="0"/>
                    <a:pt x="1171977" y="0"/>
                    <a:pt x="1171977" y="167425"/>
                  </a:cubicBezTo>
                  <a:lnTo>
                    <a:pt x="1171977" y="1213833"/>
                  </a:lnTo>
                  <a:cubicBezTo>
                    <a:pt x="1171977" y="1213833"/>
                    <a:pt x="1171977" y="1381259"/>
                    <a:pt x="1004552" y="1381259"/>
                  </a:cubicBezTo>
                  <a:lnTo>
                    <a:pt x="167425" y="1381259"/>
                  </a:lnTo>
                  <a:cubicBezTo>
                    <a:pt x="167425" y="1381259"/>
                    <a:pt x="0" y="1381259"/>
                    <a:pt x="0" y="1213833"/>
                  </a:cubicBezTo>
                  <a:lnTo>
                    <a:pt x="0" y="167425"/>
                  </a:lnTo>
                  <a:cubicBezTo>
                    <a:pt x="0" y="167425"/>
                    <a:pt x="0" y="0"/>
                    <a:pt x="167425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F7218535-D065-1B34-5ED2-CBDC2292D78D}"/>
                </a:ext>
              </a:extLst>
            </p:cNvPr>
            <p:cNvSpPr/>
            <p:nvPr/>
          </p:nvSpPr>
          <p:spPr>
            <a:xfrm>
              <a:off x="2846230" y="2050960"/>
              <a:ext cx="1171977" cy="1381259"/>
            </a:xfrm>
            <a:custGeom>
              <a:avLst/>
              <a:gdLst/>
              <a:ahLst/>
              <a:cxnLst/>
              <a:rect l="0" t="0" r="0" b="0"/>
              <a:pathLst>
                <a:path w="1171977" h="1381259">
                  <a:moveTo>
                    <a:pt x="167425" y="0"/>
                  </a:moveTo>
                  <a:lnTo>
                    <a:pt x="1004552" y="0"/>
                  </a:lnTo>
                  <a:cubicBezTo>
                    <a:pt x="1004552" y="0"/>
                    <a:pt x="1171977" y="0"/>
                    <a:pt x="1171977" y="167425"/>
                  </a:cubicBezTo>
                  <a:lnTo>
                    <a:pt x="1171977" y="1213833"/>
                  </a:lnTo>
                  <a:cubicBezTo>
                    <a:pt x="1171977" y="1213833"/>
                    <a:pt x="1171977" y="1381259"/>
                    <a:pt x="1004552" y="1381259"/>
                  </a:cubicBezTo>
                  <a:lnTo>
                    <a:pt x="167425" y="1381259"/>
                  </a:lnTo>
                  <a:cubicBezTo>
                    <a:pt x="167425" y="1381259"/>
                    <a:pt x="0" y="1381259"/>
                    <a:pt x="0" y="1213833"/>
                  </a:cubicBezTo>
                  <a:lnTo>
                    <a:pt x="0" y="167425"/>
                  </a:lnTo>
                  <a:cubicBezTo>
                    <a:pt x="0" y="167425"/>
                    <a:pt x="0" y="0"/>
                    <a:pt x="167425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4B8845-C8DC-6211-BA66-E1AE7F567245}"/>
              </a:ext>
            </a:extLst>
          </p:cNvPr>
          <p:cNvGrpSpPr/>
          <p:nvPr/>
        </p:nvGrpSpPr>
        <p:grpSpPr>
          <a:xfrm>
            <a:off x="1590982" y="757951"/>
            <a:ext cx="3539888" cy="619737"/>
            <a:chOff x="474371" y="983623"/>
            <a:chExt cx="2595092" cy="502276"/>
          </a:xfrm>
        </p:grpSpPr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D0048F12-5EA8-B262-7ACC-C2B9BF21E414}"/>
                </a:ext>
              </a:extLst>
            </p:cNvPr>
            <p:cNvSpPr/>
            <p:nvPr/>
          </p:nvSpPr>
          <p:spPr>
            <a:xfrm>
              <a:off x="474371" y="983623"/>
              <a:ext cx="2595092" cy="502276"/>
            </a:xfrm>
            <a:custGeom>
              <a:avLst/>
              <a:gdLst/>
              <a:ahLst/>
              <a:cxnLst/>
              <a:rect l="0" t="0" r="0" b="0"/>
              <a:pathLst>
                <a:path w="2595092" h="502276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418563"/>
                  </a:lnTo>
                  <a:cubicBezTo>
                    <a:pt x="2595092" y="418563"/>
                    <a:pt x="2595092" y="502276"/>
                    <a:pt x="2511380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39F2C4B2-525C-8955-EB71-089193FD2725}"/>
                </a:ext>
              </a:extLst>
            </p:cNvPr>
            <p:cNvSpPr/>
            <p:nvPr/>
          </p:nvSpPr>
          <p:spPr>
            <a:xfrm>
              <a:off x="474371" y="983623"/>
              <a:ext cx="2595092" cy="502276"/>
            </a:xfrm>
            <a:custGeom>
              <a:avLst/>
              <a:gdLst/>
              <a:ahLst/>
              <a:cxnLst/>
              <a:rect l="0" t="0" r="0" b="0"/>
              <a:pathLst>
                <a:path w="2595092" h="502276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418563"/>
                  </a:lnTo>
                  <a:cubicBezTo>
                    <a:pt x="2595092" y="418563"/>
                    <a:pt x="2595092" y="502276"/>
                    <a:pt x="2511380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B1CF92-90D6-28DF-906A-A05B42ED41DE}"/>
              </a:ext>
            </a:extLst>
          </p:cNvPr>
          <p:cNvGrpSpPr/>
          <p:nvPr/>
        </p:nvGrpSpPr>
        <p:grpSpPr>
          <a:xfrm>
            <a:off x="3969939" y="5535090"/>
            <a:ext cx="3311508" cy="619737"/>
            <a:chOff x="2218385" y="4855334"/>
            <a:chExt cx="2427667" cy="502276"/>
          </a:xfrm>
        </p:grpSpPr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264335C7-EB92-EA67-2EAE-BC55D51AAAC6}"/>
                </a:ext>
              </a:extLst>
            </p:cNvPr>
            <p:cNvSpPr/>
            <p:nvPr/>
          </p:nvSpPr>
          <p:spPr>
            <a:xfrm>
              <a:off x="2218385" y="4855334"/>
              <a:ext cx="2427667" cy="502276"/>
            </a:xfrm>
            <a:custGeom>
              <a:avLst/>
              <a:gdLst/>
              <a:ahLst/>
              <a:cxnLst/>
              <a:rect l="0" t="0" r="0" b="0"/>
              <a:pathLst>
                <a:path w="2427667" h="502276">
                  <a:moveTo>
                    <a:pt x="83712" y="0"/>
                  </a:moveTo>
                  <a:lnTo>
                    <a:pt x="2343954" y="0"/>
                  </a:lnTo>
                  <a:cubicBezTo>
                    <a:pt x="2343954" y="0"/>
                    <a:pt x="2427667" y="0"/>
                    <a:pt x="2427667" y="83712"/>
                  </a:cubicBezTo>
                  <a:lnTo>
                    <a:pt x="2427667" y="418563"/>
                  </a:lnTo>
                  <a:cubicBezTo>
                    <a:pt x="2427667" y="418563"/>
                    <a:pt x="2427667" y="502276"/>
                    <a:pt x="2343954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ounded Rectangle 8">
              <a:extLst>
                <a:ext uri="{FF2B5EF4-FFF2-40B4-BE49-F238E27FC236}">
                  <a16:creationId xmlns:a16="http://schemas.microsoft.com/office/drawing/2014/main" id="{27A3AC1C-4BDD-BDFC-E932-F0F683C905D6}"/>
                </a:ext>
              </a:extLst>
            </p:cNvPr>
            <p:cNvSpPr/>
            <p:nvPr/>
          </p:nvSpPr>
          <p:spPr>
            <a:xfrm>
              <a:off x="2218385" y="4855334"/>
              <a:ext cx="2427667" cy="502276"/>
            </a:xfrm>
            <a:custGeom>
              <a:avLst/>
              <a:gdLst/>
              <a:ahLst/>
              <a:cxnLst/>
              <a:rect l="0" t="0" r="0" b="0"/>
              <a:pathLst>
                <a:path w="2427667" h="502276">
                  <a:moveTo>
                    <a:pt x="83712" y="0"/>
                  </a:moveTo>
                  <a:lnTo>
                    <a:pt x="2343954" y="0"/>
                  </a:lnTo>
                  <a:cubicBezTo>
                    <a:pt x="2343954" y="0"/>
                    <a:pt x="2427667" y="0"/>
                    <a:pt x="2427667" y="83712"/>
                  </a:cubicBezTo>
                  <a:lnTo>
                    <a:pt x="2427667" y="418563"/>
                  </a:lnTo>
                  <a:cubicBezTo>
                    <a:pt x="2427667" y="418563"/>
                    <a:pt x="2427667" y="502276"/>
                    <a:pt x="2343954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E2C4F-E658-E654-C7B1-6FC85B14E733}"/>
              </a:ext>
            </a:extLst>
          </p:cNvPr>
          <p:cNvGrpSpPr/>
          <p:nvPr/>
        </p:nvGrpSpPr>
        <p:grpSpPr>
          <a:xfrm>
            <a:off x="6120517" y="4398906"/>
            <a:ext cx="3197318" cy="619737"/>
            <a:chOff x="3794974" y="3934495"/>
            <a:chExt cx="2343954" cy="502276"/>
          </a:xfrm>
        </p:grpSpPr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132E7EB3-FED4-0992-2B51-E4D517B007BE}"/>
                </a:ext>
              </a:extLst>
            </p:cNvPr>
            <p:cNvSpPr/>
            <p:nvPr/>
          </p:nvSpPr>
          <p:spPr>
            <a:xfrm>
              <a:off x="3794974" y="3934495"/>
              <a:ext cx="2343954" cy="502276"/>
            </a:xfrm>
            <a:custGeom>
              <a:avLst/>
              <a:gdLst/>
              <a:ahLst/>
              <a:cxnLst/>
              <a:rect l="0" t="0" r="0" b="0"/>
              <a:pathLst>
                <a:path w="2343954" h="502276">
                  <a:moveTo>
                    <a:pt x="83712" y="0"/>
                  </a:moveTo>
                  <a:lnTo>
                    <a:pt x="2260242" y="0"/>
                  </a:lnTo>
                  <a:cubicBezTo>
                    <a:pt x="2260242" y="0"/>
                    <a:pt x="2343954" y="0"/>
                    <a:pt x="2343954" y="83712"/>
                  </a:cubicBezTo>
                  <a:lnTo>
                    <a:pt x="2343954" y="418563"/>
                  </a:lnTo>
                  <a:cubicBezTo>
                    <a:pt x="2343954" y="418563"/>
                    <a:pt x="2343954" y="502276"/>
                    <a:pt x="2260242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ounded Rectangle 11">
              <a:extLst>
                <a:ext uri="{FF2B5EF4-FFF2-40B4-BE49-F238E27FC236}">
                  <a16:creationId xmlns:a16="http://schemas.microsoft.com/office/drawing/2014/main" id="{27BE79F3-12C6-CB9F-E469-2120849FED17}"/>
                </a:ext>
              </a:extLst>
            </p:cNvPr>
            <p:cNvSpPr/>
            <p:nvPr/>
          </p:nvSpPr>
          <p:spPr>
            <a:xfrm>
              <a:off x="3794974" y="3934495"/>
              <a:ext cx="2343954" cy="502276"/>
            </a:xfrm>
            <a:custGeom>
              <a:avLst/>
              <a:gdLst/>
              <a:ahLst/>
              <a:cxnLst/>
              <a:rect l="0" t="0" r="0" b="0"/>
              <a:pathLst>
                <a:path w="2343954" h="502276">
                  <a:moveTo>
                    <a:pt x="83712" y="0"/>
                  </a:moveTo>
                  <a:lnTo>
                    <a:pt x="2260242" y="0"/>
                  </a:lnTo>
                  <a:cubicBezTo>
                    <a:pt x="2260242" y="0"/>
                    <a:pt x="2343954" y="0"/>
                    <a:pt x="2343954" y="83712"/>
                  </a:cubicBezTo>
                  <a:lnTo>
                    <a:pt x="2343954" y="418563"/>
                  </a:lnTo>
                  <a:cubicBezTo>
                    <a:pt x="2343954" y="418563"/>
                    <a:pt x="2343954" y="502276"/>
                    <a:pt x="2260242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AD6DFF-72EC-EC30-2B75-9C296F0933B9}"/>
              </a:ext>
            </a:extLst>
          </p:cNvPr>
          <p:cNvGrpSpPr/>
          <p:nvPr/>
        </p:nvGrpSpPr>
        <p:grpSpPr>
          <a:xfrm>
            <a:off x="6881785" y="2952853"/>
            <a:ext cx="2740559" cy="619737"/>
            <a:chOff x="4353059" y="2762518"/>
            <a:chExt cx="2009104" cy="502276"/>
          </a:xfrm>
        </p:grpSpPr>
        <p:sp>
          <p:nvSpPr>
            <p:cNvPr id="37" name="Rounded Rectangle 13">
              <a:extLst>
                <a:ext uri="{FF2B5EF4-FFF2-40B4-BE49-F238E27FC236}">
                  <a16:creationId xmlns:a16="http://schemas.microsoft.com/office/drawing/2014/main" id="{16228562-E488-382C-9107-AE1139612F46}"/>
                </a:ext>
              </a:extLst>
            </p:cNvPr>
            <p:cNvSpPr/>
            <p:nvPr/>
          </p:nvSpPr>
          <p:spPr>
            <a:xfrm>
              <a:off x="4353059" y="2762518"/>
              <a:ext cx="2009104" cy="502276"/>
            </a:xfrm>
            <a:custGeom>
              <a:avLst/>
              <a:gdLst/>
              <a:ahLst/>
              <a:cxnLst/>
              <a:rect l="0" t="0" r="0" b="0"/>
              <a:pathLst>
                <a:path w="2009104" h="502276">
                  <a:moveTo>
                    <a:pt x="83712" y="0"/>
                  </a:moveTo>
                  <a:lnTo>
                    <a:pt x="1925391" y="0"/>
                  </a:lnTo>
                  <a:cubicBezTo>
                    <a:pt x="1925391" y="0"/>
                    <a:pt x="2009104" y="0"/>
                    <a:pt x="2009104" y="83712"/>
                  </a:cubicBezTo>
                  <a:lnTo>
                    <a:pt x="2009104" y="418563"/>
                  </a:lnTo>
                  <a:cubicBezTo>
                    <a:pt x="2009104" y="418563"/>
                    <a:pt x="2009104" y="502276"/>
                    <a:pt x="1925391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ounded Rectangle 14">
              <a:extLst>
                <a:ext uri="{FF2B5EF4-FFF2-40B4-BE49-F238E27FC236}">
                  <a16:creationId xmlns:a16="http://schemas.microsoft.com/office/drawing/2014/main" id="{EC22B38C-EA01-9719-2149-23C1F70FCF13}"/>
                </a:ext>
              </a:extLst>
            </p:cNvPr>
            <p:cNvSpPr/>
            <p:nvPr/>
          </p:nvSpPr>
          <p:spPr>
            <a:xfrm>
              <a:off x="4353059" y="2762518"/>
              <a:ext cx="2009104" cy="502276"/>
            </a:xfrm>
            <a:custGeom>
              <a:avLst/>
              <a:gdLst/>
              <a:ahLst/>
              <a:cxnLst/>
              <a:rect l="0" t="0" r="0" b="0"/>
              <a:pathLst>
                <a:path w="2009104" h="502276">
                  <a:moveTo>
                    <a:pt x="83712" y="0"/>
                  </a:moveTo>
                  <a:lnTo>
                    <a:pt x="1925391" y="0"/>
                  </a:lnTo>
                  <a:cubicBezTo>
                    <a:pt x="1925391" y="0"/>
                    <a:pt x="2009104" y="0"/>
                    <a:pt x="2009104" y="83712"/>
                  </a:cubicBezTo>
                  <a:lnTo>
                    <a:pt x="2009104" y="418563"/>
                  </a:lnTo>
                  <a:cubicBezTo>
                    <a:pt x="2009104" y="418563"/>
                    <a:pt x="2009104" y="502276"/>
                    <a:pt x="1925391" y="502276"/>
                  </a:cubicBezTo>
                  <a:lnTo>
                    <a:pt x="83712" y="502276"/>
                  </a:lnTo>
                  <a:cubicBezTo>
                    <a:pt x="83712" y="502276"/>
                    <a:pt x="0" y="502276"/>
                    <a:pt x="0" y="418563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BED14F-D91B-0229-37A7-5F04C62EA229}"/>
              </a:ext>
            </a:extLst>
          </p:cNvPr>
          <p:cNvGrpSpPr/>
          <p:nvPr/>
        </p:nvGrpSpPr>
        <p:grpSpPr>
          <a:xfrm>
            <a:off x="6881785" y="1661734"/>
            <a:ext cx="3539888" cy="464803"/>
            <a:chOff x="4353059" y="1716109"/>
            <a:chExt cx="2595092" cy="376707"/>
          </a:xfrm>
        </p:grpSpPr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9C174C34-27DC-628D-AA2C-035C16F2D04C}"/>
                </a:ext>
              </a:extLst>
            </p:cNvPr>
            <p:cNvSpPr/>
            <p:nvPr/>
          </p:nvSpPr>
          <p:spPr>
            <a:xfrm>
              <a:off x="4353059" y="1716109"/>
              <a:ext cx="2595092" cy="376707"/>
            </a:xfrm>
            <a:custGeom>
              <a:avLst/>
              <a:gdLst/>
              <a:ahLst/>
              <a:cxnLst/>
              <a:rect l="0" t="0" r="0" b="0"/>
              <a:pathLst>
                <a:path w="2595092" h="376707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292994"/>
                  </a:lnTo>
                  <a:cubicBezTo>
                    <a:pt x="2595092" y="292994"/>
                    <a:pt x="2595092" y="376707"/>
                    <a:pt x="251138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ounded Rectangle 17">
              <a:extLst>
                <a:ext uri="{FF2B5EF4-FFF2-40B4-BE49-F238E27FC236}">
                  <a16:creationId xmlns:a16="http://schemas.microsoft.com/office/drawing/2014/main" id="{6D352624-783B-752B-92B9-CD703E2DCED1}"/>
                </a:ext>
              </a:extLst>
            </p:cNvPr>
            <p:cNvSpPr/>
            <p:nvPr/>
          </p:nvSpPr>
          <p:spPr>
            <a:xfrm>
              <a:off x="4353059" y="1716109"/>
              <a:ext cx="2595092" cy="376707"/>
            </a:xfrm>
            <a:custGeom>
              <a:avLst/>
              <a:gdLst/>
              <a:ahLst/>
              <a:cxnLst/>
              <a:rect l="0" t="0" r="0" b="0"/>
              <a:pathLst>
                <a:path w="2595092" h="376707">
                  <a:moveTo>
                    <a:pt x="83712" y="0"/>
                  </a:moveTo>
                  <a:lnTo>
                    <a:pt x="2511380" y="0"/>
                  </a:lnTo>
                  <a:cubicBezTo>
                    <a:pt x="2511380" y="0"/>
                    <a:pt x="2595092" y="0"/>
                    <a:pt x="2595092" y="83712"/>
                  </a:cubicBezTo>
                  <a:lnTo>
                    <a:pt x="2595092" y="292994"/>
                  </a:lnTo>
                  <a:cubicBezTo>
                    <a:pt x="2595092" y="292994"/>
                    <a:pt x="2595092" y="376707"/>
                    <a:pt x="251138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3704-B70D-2FAA-2364-D8E0B0828165}"/>
              </a:ext>
            </a:extLst>
          </p:cNvPr>
          <p:cNvGrpSpPr/>
          <p:nvPr/>
        </p:nvGrpSpPr>
        <p:grpSpPr>
          <a:xfrm>
            <a:off x="6120517" y="680484"/>
            <a:ext cx="2968939" cy="464803"/>
            <a:chOff x="3794974" y="920839"/>
            <a:chExt cx="2176529" cy="376707"/>
          </a:xfrm>
        </p:grpSpPr>
        <p:sp>
          <p:nvSpPr>
            <p:cNvPr id="43" name="Rounded Rectangle 19">
              <a:extLst>
                <a:ext uri="{FF2B5EF4-FFF2-40B4-BE49-F238E27FC236}">
                  <a16:creationId xmlns:a16="http://schemas.microsoft.com/office/drawing/2014/main" id="{38E9177C-12E7-7982-F014-5DB6C304F193}"/>
                </a:ext>
              </a:extLst>
            </p:cNvPr>
            <p:cNvSpPr/>
            <p:nvPr/>
          </p:nvSpPr>
          <p:spPr>
            <a:xfrm>
              <a:off x="3794974" y="920839"/>
              <a:ext cx="2176529" cy="376707"/>
            </a:xfrm>
            <a:custGeom>
              <a:avLst/>
              <a:gdLst/>
              <a:ahLst/>
              <a:cxnLst/>
              <a:rect l="0" t="0" r="0" b="0"/>
              <a:pathLst>
                <a:path w="2176529" h="376707">
                  <a:moveTo>
                    <a:pt x="83712" y="0"/>
                  </a:moveTo>
                  <a:lnTo>
                    <a:pt x="2092816" y="0"/>
                  </a:lnTo>
                  <a:cubicBezTo>
                    <a:pt x="2092816" y="0"/>
                    <a:pt x="2176529" y="0"/>
                    <a:pt x="2176529" y="83712"/>
                  </a:cubicBezTo>
                  <a:lnTo>
                    <a:pt x="2176529" y="292994"/>
                  </a:lnTo>
                  <a:cubicBezTo>
                    <a:pt x="2176529" y="292994"/>
                    <a:pt x="2176529" y="376707"/>
                    <a:pt x="2092816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ounded Rectangle 20">
              <a:extLst>
                <a:ext uri="{FF2B5EF4-FFF2-40B4-BE49-F238E27FC236}">
                  <a16:creationId xmlns:a16="http://schemas.microsoft.com/office/drawing/2014/main" id="{394D2868-920E-B54D-3997-C64CEBF3ADE2}"/>
                </a:ext>
              </a:extLst>
            </p:cNvPr>
            <p:cNvSpPr/>
            <p:nvPr/>
          </p:nvSpPr>
          <p:spPr>
            <a:xfrm>
              <a:off x="3794974" y="920839"/>
              <a:ext cx="2176529" cy="376707"/>
            </a:xfrm>
            <a:custGeom>
              <a:avLst/>
              <a:gdLst/>
              <a:ahLst/>
              <a:cxnLst/>
              <a:rect l="0" t="0" r="0" b="0"/>
              <a:pathLst>
                <a:path w="2176529" h="376707">
                  <a:moveTo>
                    <a:pt x="83712" y="0"/>
                  </a:moveTo>
                  <a:lnTo>
                    <a:pt x="2092816" y="0"/>
                  </a:lnTo>
                  <a:cubicBezTo>
                    <a:pt x="2092816" y="0"/>
                    <a:pt x="2176529" y="0"/>
                    <a:pt x="2176529" y="83712"/>
                  </a:cubicBezTo>
                  <a:lnTo>
                    <a:pt x="2176529" y="292994"/>
                  </a:lnTo>
                  <a:cubicBezTo>
                    <a:pt x="2176529" y="292994"/>
                    <a:pt x="2176529" y="376707"/>
                    <a:pt x="2092816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1EC9FF-50DE-2FC3-4441-4116270E77FE}"/>
              </a:ext>
            </a:extLst>
          </p:cNvPr>
          <p:cNvGrpSpPr/>
          <p:nvPr/>
        </p:nvGrpSpPr>
        <p:grpSpPr>
          <a:xfrm>
            <a:off x="1514856" y="3185254"/>
            <a:ext cx="2854748" cy="464803"/>
            <a:chOff x="418563" y="2950871"/>
            <a:chExt cx="2092816" cy="376707"/>
          </a:xfrm>
        </p:grpSpPr>
        <p:sp>
          <p:nvSpPr>
            <p:cNvPr id="46" name="Rounded Rectangle 22">
              <a:extLst>
                <a:ext uri="{FF2B5EF4-FFF2-40B4-BE49-F238E27FC236}">
                  <a16:creationId xmlns:a16="http://schemas.microsoft.com/office/drawing/2014/main" id="{210BAA96-B118-7C46-68D8-2C15846B96B1}"/>
                </a:ext>
              </a:extLst>
            </p:cNvPr>
            <p:cNvSpPr/>
            <p:nvPr/>
          </p:nvSpPr>
          <p:spPr>
            <a:xfrm>
              <a:off x="418563" y="2950871"/>
              <a:ext cx="2092816" cy="376707"/>
            </a:xfrm>
            <a:custGeom>
              <a:avLst/>
              <a:gdLst/>
              <a:ahLst/>
              <a:cxnLst/>
              <a:rect l="0" t="0" r="0" b="0"/>
              <a:pathLst>
                <a:path w="2092816" h="376707">
                  <a:moveTo>
                    <a:pt x="83712" y="0"/>
                  </a:moveTo>
                  <a:lnTo>
                    <a:pt x="2009104" y="0"/>
                  </a:lnTo>
                  <a:cubicBezTo>
                    <a:pt x="2009104" y="0"/>
                    <a:pt x="2092816" y="0"/>
                    <a:pt x="2092816" y="83712"/>
                  </a:cubicBezTo>
                  <a:lnTo>
                    <a:pt x="2092816" y="292994"/>
                  </a:lnTo>
                  <a:cubicBezTo>
                    <a:pt x="2092816" y="292994"/>
                    <a:pt x="2092816" y="376707"/>
                    <a:pt x="2009104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ounded Rectangle 23">
              <a:extLst>
                <a:ext uri="{FF2B5EF4-FFF2-40B4-BE49-F238E27FC236}">
                  <a16:creationId xmlns:a16="http://schemas.microsoft.com/office/drawing/2014/main" id="{8B3A1D28-ACF8-65FC-4941-5BD886765C31}"/>
                </a:ext>
              </a:extLst>
            </p:cNvPr>
            <p:cNvSpPr/>
            <p:nvPr/>
          </p:nvSpPr>
          <p:spPr>
            <a:xfrm>
              <a:off x="418563" y="2950871"/>
              <a:ext cx="2092816" cy="376707"/>
            </a:xfrm>
            <a:custGeom>
              <a:avLst/>
              <a:gdLst/>
              <a:ahLst/>
              <a:cxnLst/>
              <a:rect l="0" t="0" r="0" b="0"/>
              <a:pathLst>
                <a:path w="2092816" h="376707">
                  <a:moveTo>
                    <a:pt x="83712" y="0"/>
                  </a:moveTo>
                  <a:lnTo>
                    <a:pt x="2009104" y="0"/>
                  </a:lnTo>
                  <a:cubicBezTo>
                    <a:pt x="2009104" y="0"/>
                    <a:pt x="2092816" y="0"/>
                    <a:pt x="2092816" y="83712"/>
                  </a:cubicBezTo>
                  <a:lnTo>
                    <a:pt x="2092816" y="292994"/>
                  </a:lnTo>
                  <a:cubicBezTo>
                    <a:pt x="2092816" y="292994"/>
                    <a:pt x="2092816" y="376707"/>
                    <a:pt x="2009104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C1C4D4-1370-E261-06AC-83928D20A1F2}"/>
              </a:ext>
            </a:extLst>
          </p:cNvPr>
          <p:cNvGrpSpPr/>
          <p:nvPr/>
        </p:nvGrpSpPr>
        <p:grpSpPr>
          <a:xfrm>
            <a:off x="2085805" y="1894136"/>
            <a:ext cx="2283799" cy="464803"/>
            <a:chOff x="837126" y="1904463"/>
            <a:chExt cx="1674253" cy="376707"/>
          </a:xfrm>
        </p:grpSpPr>
        <p:sp>
          <p:nvSpPr>
            <p:cNvPr id="49" name="Rounded Rectangle 25">
              <a:extLst>
                <a:ext uri="{FF2B5EF4-FFF2-40B4-BE49-F238E27FC236}">
                  <a16:creationId xmlns:a16="http://schemas.microsoft.com/office/drawing/2014/main" id="{53E548C1-F276-70ED-604E-513C8CC221F3}"/>
                </a:ext>
              </a:extLst>
            </p:cNvPr>
            <p:cNvSpPr/>
            <p:nvPr/>
          </p:nvSpPr>
          <p:spPr>
            <a:xfrm>
              <a:off x="837126" y="1904463"/>
              <a:ext cx="1674253" cy="376707"/>
            </a:xfrm>
            <a:custGeom>
              <a:avLst/>
              <a:gdLst/>
              <a:ahLst/>
              <a:cxnLst/>
              <a:rect l="0" t="0" r="0" b="0"/>
              <a:pathLst>
                <a:path w="1674253" h="376707">
                  <a:moveTo>
                    <a:pt x="83712" y="0"/>
                  </a:moveTo>
                  <a:lnTo>
                    <a:pt x="1590540" y="0"/>
                  </a:lnTo>
                  <a:cubicBezTo>
                    <a:pt x="1590540" y="0"/>
                    <a:pt x="1674253" y="0"/>
                    <a:pt x="1674253" y="83712"/>
                  </a:cubicBezTo>
                  <a:lnTo>
                    <a:pt x="1674253" y="292994"/>
                  </a:lnTo>
                  <a:cubicBezTo>
                    <a:pt x="1674253" y="292994"/>
                    <a:pt x="1674253" y="376707"/>
                    <a:pt x="159054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ounded Rectangle 26">
              <a:extLst>
                <a:ext uri="{FF2B5EF4-FFF2-40B4-BE49-F238E27FC236}">
                  <a16:creationId xmlns:a16="http://schemas.microsoft.com/office/drawing/2014/main" id="{E6467FDC-4451-ACFD-57CE-D9E5A01C7FBF}"/>
                </a:ext>
              </a:extLst>
            </p:cNvPr>
            <p:cNvSpPr/>
            <p:nvPr/>
          </p:nvSpPr>
          <p:spPr>
            <a:xfrm>
              <a:off x="837126" y="1904463"/>
              <a:ext cx="1674253" cy="376707"/>
            </a:xfrm>
            <a:custGeom>
              <a:avLst/>
              <a:gdLst/>
              <a:ahLst/>
              <a:cxnLst/>
              <a:rect l="0" t="0" r="0" b="0"/>
              <a:pathLst>
                <a:path w="1674253" h="376707">
                  <a:moveTo>
                    <a:pt x="83712" y="0"/>
                  </a:moveTo>
                  <a:lnTo>
                    <a:pt x="1590540" y="0"/>
                  </a:lnTo>
                  <a:cubicBezTo>
                    <a:pt x="1590540" y="0"/>
                    <a:pt x="1674253" y="0"/>
                    <a:pt x="1674253" y="83712"/>
                  </a:cubicBezTo>
                  <a:lnTo>
                    <a:pt x="1674253" y="292994"/>
                  </a:lnTo>
                  <a:cubicBezTo>
                    <a:pt x="1674253" y="292994"/>
                    <a:pt x="1674253" y="376707"/>
                    <a:pt x="1590540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DA8AC9-6B37-C7A1-132C-DAD3D089AF9C}"/>
              </a:ext>
            </a:extLst>
          </p:cNvPr>
          <p:cNvGrpSpPr/>
          <p:nvPr/>
        </p:nvGrpSpPr>
        <p:grpSpPr>
          <a:xfrm>
            <a:off x="3189642" y="4166504"/>
            <a:ext cx="1941229" cy="464803"/>
            <a:chOff x="1646349" y="3746141"/>
            <a:chExt cx="1423115" cy="376707"/>
          </a:xfrm>
        </p:grpSpPr>
        <p:sp>
          <p:nvSpPr>
            <p:cNvPr id="52" name="Rounded Rectangle 28">
              <a:extLst>
                <a:ext uri="{FF2B5EF4-FFF2-40B4-BE49-F238E27FC236}">
                  <a16:creationId xmlns:a16="http://schemas.microsoft.com/office/drawing/2014/main" id="{B2FE445A-ED01-429A-B176-7A163EAA9EC5}"/>
                </a:ext>
              </a:extLst>
            </p:cNvPr>
            <p:cNvSpPr/>
            <p:nvPr/>
          </p:nvSpPr>
          <p:spPr>
            <a:xfrm>
              <a:off x="1646349" y="3746141"/>
              <a:ext cx="1423115" cy="376707"/>
            </a:xfrm>
            <a:custGeom>
              <a:avLst/>
              <a:gdLst/>
              <a:ahLst/>
              <a:cxnLst/>
              <a:rect l="0" t="0" r="0" b="0"/>
              <a:pathLst>
                <a:path w="1423115" h="376707">
                  <a:moveTo>
                    <a:pt x="83712" y="0"/>
                  </a:moveTo>
                  <a:lnTo>
                    <a:pt x="1339402" y="0"/>
                  </a:lnTo>
                  <a:cubicBezTo>
                    <a:pt x="1339402" y="0"/>
                    <a:pt x="1423115" y="0"/>
                    <a:pt x="1423115" y="83712"/>
                  </a:cubicBezTo>
                  <a:lnTo>
                    <a:pt x="1423115" y="292994"/>
                  </a:lnTo>
                  <a:cubicBezTo>
                    <a:pt x="1423115" y="292994"/>
                    <a:pt x="1423115" y="376707"/>
                    <a:pt x="1339402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solidFill>
              <a:srgbClr val="BA5DE5"/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ounded Rectangle 29">
              <a:extLst>
                <a:ext uri="{FF2B5EF4-FFF2-40B4-BE49-F238E27FC236}">
                  <a16:creationId xmlns:a16="http://schemas.microsoft.com/office/drawing/2014/main" id="{5CEE97D6-E760-4809-6600-66DE828D3ADF}"/>
                </a:ext>
              </a:extLst>
            </p:cNvPr>
            <p:cNvSpPr/>
            <p:nvPr/>
          </p:nvSpPr>
          <p:spPr>
            <a:xfrm>
              <a:off x="1646349" y="3746141"/>
              <a:ext cx="1423115" cy="376707"/>
            </a:xfrm>
            <a:custGeom>
              <a:avLst/>
              <a:gdLst/>
              <a:ahLst/>
              <a:cxnLst/>
              <a:rect l="0" t="0" r="0" b="0"/>
              <a:pathLst>
                <a:path w="1423115" h="376707">
                  <a:moveTo>
                    <a:pt x="83712" y="0"/>
                  </a:moveTo>
                  <a:lnTo>
                    <a:pt x="1339402" y="0"/>
                  </a:lnTo>
                  <a:cubicBezTo>
                    <a:pt x="1339402" y="0"/>
                    <a:pt x="1423115" y="0"/>
                    <a:pt x="1423115" y="83712"/>
                  </a:cubicBezTo>
                  <a:lnTo>
                    <a:pt x="1423115" y="292994"/>
                  </a:lnTo>
                  <a:cubicBezTo>
                    <a:pt x="1423115" y="292994"/>
                    <a:pt x="1423115" y="376707"/>
                    <a:pt x="1339402" y="376707"/>
                  </a:cubicBezTo>
                  <a:lnTo>
                    <a:pt x="83712" y="376707"/>
                  </a:lnTo>
                  <a:cubicBezTo>
                    <a:pt x="83712" y="376707"/>
                    <a:pt x="0" y="376707"/>
                    <a:pt x="0" y="292994"/>
                  </a:cubicBezTo>
                  <a:lnTo>
                    <a:pt x="0" y="83712"/>
                  </a:lnTo>
                  <a:cubicBezTo>
                    <a:pt x="0" y="83712"/>
                    <a:pt x="0" y="0"/>
                    <a:pt x="83712" y="0"/>
                  </a:cubicBezTo>
                </a:path>
              </a:pathLst>
            </a:custGeom>
            <a:noFill/>
            <a:ln w="10464">
              <a:solidFill>
                <a:srgbClr val="FFFFFF"/>
              </a:solidFill>
            </a:ln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AD45A2E-2D2D-DE52-C8EA-D9AB4C65EEB1}"/>
              </a:ext>
            </a:extLst>
          </p:cNvPr>
          <p:cNvSpPr txBox="1"/>
          <p:nvPr/>
        </p:nvSpPr>
        <p:spPr>
          <a:xfrm>
            <a:off x="6624381" y="1265791"/>
            <a:ext cx="2041146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Non-Numerical Inputs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6EA3F1-89DB-09BC-B48E-9EF3C96AC5D6}"/>
              </a:ext>
            </a:extLst>
          </p:cNvPr>
          <p:cNvSpPr txBox="1"/>
          <p:nvPr/>
        </p:nvSpPr>
        <p:spPr>
          <a:xfrm>
            <a:off x="2526863" y="1498192"/>
            <a:ext cx="235516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Suboptimal Assignments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65BA33-D66F-75A2-DB5E-23FD8CA1597A}"/>
              </a:ext>
            </a:extLst>
          </p:cNvPr>
          <p:cNvSpPr txBox="1"/>
          <p:nvPr/>
        </p:nvSpPr>
        <p:spPr>
          <a:xfrm>
            <a:off x="2528862" y="4751811"/>
            <a:ext cx="2369442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Website Loading Failures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192B4E-E3DF-ECCB-D72E-E6DC401810E1}"/>
              </a:ext>
            </a:extLst>
          </p:cNvPr>
          <p:cNvSpPr txBox="1"/>
          <p:nvPr/>
        </p:nvSpPr>
        <p:spPr>
          <a:xfrm>
            <a:off x="7374704" y="2247041"/>
            <a:ext cx="1941229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Delays in Processing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556BD2-6282-8FD6-EEC4-8736A14282B1}"/>
              </a:ext>
            </a:extLst>
          </p:cNvPr>
          <p:cNvSpPr txBox="1"/>
          <p:nvPr/>
        </p:nvSpPr>
        <p:spPr>
          <a:xfrm>
            <a:off x="1920135" y="2479443"/>
            <a:ext cx="212678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Website Inaccessibility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0B8E00-097A-E9AA-2681-8A2F4C536FBE}"/>
              </a:ext>
            </a:extLst>
          </p:cNvPr>
          <p:cNvSpPr txBox="1"/>
          <p:nvPr/>
        </p:nvSpPr>
        <p:spPr>
          <a:xfrm>
            <a:off x="7399730" y="2556910"/>
            <a:ext cx="2412263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Hindered Communication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A306E2-0624-4CF1-B3F6-21D7E5C66E20}"/>
              </a:ext>
            </a:extLst>
          </p:cNvPr>
          <p:cNvSpPr txBox="1"/>
          <p:nvPr/>
        </p:nvSpPr>
        <p:spPr>
          <a:xfrm>
            <a:off x="2466248" y="2789312"/>
            <a:ext cx="1541564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Login Difficulties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2780B-0108-621A-0379-DCA1B95A7FD9}"/>
              </a:ext>
            </a:extLst>
          </p:cNvPr>
          <p:cNvSpPr txBox="1"/>
          <p:nvPr/>
        </p:nvSpPr>
        <p:spPr>
          <a:xfrm>
            <a:off x="4477133" y="6275332"/>
            <a:ext cx="1641480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dirty="0">
                <a:solidFill>
                  <a:srgbClr val="484848"/>
                </a:solidFill>
                <a:latin typeface="Roboto"/>
              </a:rPr>
              <a:t>Missed Deadlines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265D44-67CF-BE14-C4B4-28AF5BFFE831}"/>
              </a:ext>
            </a:extLst>
          </p:cNvPr>
          <p:cNvSpPr txBox="1"/>
          <p:nvPr/>
        </p:nvSpPr>
        <p:spPr>
          <a:xfrm>
            <a:off x="1233377" y="3770562"/>
            <a:ext cx="288329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Unsuccessful Upload Attempts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4F0B21-2984-87BD-592D-7AB799FD23B0}"/>
              </a:ext>
            </a:extLst>
          </p:cNvPr>
          <p:cNvSpPr txBox="1"/>
          <p:nvPr/>
        </p:nvSpPr>
        <p:spPr>
          <a:xfrm>
            <a:off x="7373181" y="3693094"/>
            <a:ext cx="1413100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User Confusion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5334F6-A681-9D4F-2F08-366CB97E6224}"/>
              </a:ext>
            </a:extLst>
          </p:cNvPr>
          <p:cNvSpPr txBox="1"/>
          <p:nvPr/>
        </p:nvSpPr>
        <p:spPr>
          <a:xfrm>
            <a:off x="6622763" y="5139148"/>
            <a:ext cx="1827038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Inability to Proceed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14695E-5788-3D48-34B3-043225C0C0D5}"/>
              </a:ext>
            </a:extLst>
          </p:cNvPr>
          <p:cNvSpPr txBox="1"/>
          <p:nvPr/>
        </p:nvSpPr>
        <p:spPr>
          <a:xfrm>
            <a:off x="7359764" y="4002962"/>
            <a:ext cx="1741397" cy="2530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>
                <a:solidFill>
                  <a:srgbClr val="484848"/>
                </a:solidFill>
                <a:latin typeface="Roboto"/>
              </a:rPr>
              <a:t>Processing Delays</a:t>
            </a:r>
          </a:p>
        </p:txBody>
      </p:sp>
      <p:sp>
        <p:nvSpPr>
          <p:cNvPr id="66" name="Rounded Rectangle 43">
            <a:extLst>
              <a:ext uri="{FF2B5EF4-FFF2-40B4-BE49-F238E27FC236}">
                <a16:creationId xmlns:a16="http://schemas.microsoft.com/office/drawing/2014/main" id="{775E377F-5915-76BA-FD5E-AF0CFD0B5306}"/>
              </a:ext>
            </a:extLst>
          </p:cNvPr>
          <p:cNvSpPr/>
          <p:nvPr/>
        </p:nvSpPr>
        <p:spPr>
          <a:xfrm>
            <a:off x="6348898" y="1145287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Rounded Rectangle 44">
            <a:extLst>
              <a:ext uri="{FF2B5EF4-FFF2-40B4-BE49-F238E27FC236}">
                <a16:creationId xmlns:a16="http://schemas.microsoft.com/office/drawing/2014/main" id="{68823581-0FDB-74AD-ECEF-E5C4BA543F9E}"/>
              </a:ext>
            </a:extLst>
          </p:cNvPr>
          <p:cNvSpPr/>
          <p:nvPr/>
        </p:nvSpPr>
        <p:spPr>
          <a:xfrm>
            <a:off x="4731206" y="1377689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id="{F3BE52C9-3B6A-F21D-1AA3-C9593F89F4AA}"/>
              </a:ext>
            </a:extLst>
          </p:cNvPr>
          <p:cNvSpPr/>
          <p:nvPr/>
        </p:nvSpPr>
        <p:spPr>
          <a:xfrm>
            <a:off x="6425024" y="1894136"/>
            <a:ext cx="456759" cy="748848"/>
          </a:xfrm>
          <a:custGeom>
            <a:avLst/>
            <a:gdLst/>
            <a:ahLst/>
            <a:cxnLst/>
            <a:rect l="0" t="0" r="0" b="0"/>
            <a:pathLst>
              <a:path w="334850" h="606916">
                <a:moveTo>
                  <a:pt x="334850" y="0"/>
                </a:moveTo>
                <a:lnTo>
                  <a:pt x="313922" y="0"/>
                </a:lnTo>
                <a:lnTo>
                  <a:pt x="313224" y="0"/>
                </a:lnTo>
                <a:cubicBezTo>
                  <a:pt x="232702" y="0"/>
                  <a:pt x="167425" y="65276"/>
                  <a:pt x="167425" y="145799"/>
                </a:cubicBezTo>
                <a:lnTo>
                  <a:pt x="167425" y="460419"/>
                </a:lnTo>
                <a:lnTo>
                  <a:pt x="167425" y="461117"/>
                </a:lnTo>
                <a:cubicBezTo>
                  <a:pt x="167425" y="541640"/>
                  <a:pt x="102148" y="606916"/>
                  <a:pt x="21625" y="606916"/>
                </a:cubicBezTo>
                <a:lnTo>
                  <a:pt x="20928" y="606916"/>
                </a:lnTo>
                <a:lnTo>
                  <a:pt x="0" y="606916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Rounded Rectangle 46">
            <a:extLst>
              <a:ext uri="{FF2B5EF4-FFF2-40B4-BE49-F238E27FC236}">
                <a16:creationId xmlns:a16="http://schemas.microsoft.com/office/drawing/2014/main" id="{8C982FC7-A853-DF0F-DDBF-A349DB95E00B}"/>
              </a:ext>
            </a:extLst>
          </p:cNvPr>
          <p:cNvSpPr/>
          <p:nvPr/>
        </p:nvSpPr>
        <p:spPr>
          <a:xfrm>
            <a:off x="4731206" y="4631307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Rounded Rectangle 47">
            <a:extLst>
              <a:ext uri="{FF2B5EF4-FFF2-40B4-BE49-F238E27FC236}">
                <a16:creationId xmlns:a16="http://schemas.microsoft.com/office/drawing/2014/main" id="{20D96FF8-1871-8BC9-64F0-856450587276}"/>
              </a:ext>
            </a:extLst>
          </p:cNvPr>
          <p:cNvSpPr/>
          <p:nvPr/>
        </p:nvSpPr>
        <p:spPr>
          <a:xfrm>
            <a:off x="4369605" y="2126537"/>
            <a:ext cx="456759" cy="516447"/>
          </a:xfrm>
          <a:custGeom>
            <a:avLst/>
            <a:gdLst/>
            <a:ahLst/>
            <a:cxnLst/>
            <a:rect l="0" t="0" r="0" b="0"/>
            <a:pathLst>
              <a:path w="334850" h="418563">
                <a:moveTo>
                  <a:pt x="0" y="0"/>
                </a:moveTo>
                <a:lnTo>
                  <a:pt x="20928" y="0"/>
                </a:lnTo>
                <a:lnTo>
                  <a:pt x="21625" y="0"/>
                </a:lnTo>
                <a:cubicBezTo>
                  <a:pt x="102148" y="0"/>
                  <a:pt x="167425" y="65276"/>
                  <a:pt x="167425" y="145799"/>
                </a:cubicBezTo>
                <a:lnTo>
                  <a:pt x="167425" y="272066"/>
                </a:lnTo>
                <a:lnTo>
                  <a:pt x="167425" y="272763"/>
                </a:lnTo>
                <a:cubicBezTo>
                  <a:pt x="167425" y="353286"/>
                  <a:pt x="232702" y="418563"/>
                  <a:pt x="313224" y="418563"/>
                </a:cubicBezTo>
                <a:lnTo>
                  <a:pt x="313922" y="418563"/>
                </a:lnTo>
                <a:lnTo>
                  <a:pt x="334850" y="418563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Rounded Rectangle 48">
            <a:extLst>
              <a:ext uri="{FF2B5EF4-FFF2-40B4-BE49-F238E27FC236}">
                <a16:creationId xmlns:a16="http://schemas.microsoft.com/office/drawing/2014/main" id="{A24E8242-298A-E7B7-AA1E-9FE186D7D7A0}"/>
              </a:ext>
            </a:extLst>
          </p:cNvPr>
          <p:cNvSpPr/>
          <p:nvPr/>
        </p:nvSpPr>
        <p:spPr>
          <a:xfrm>
            <a:off x="5130871" y="1067819"/>
            <a:ext cx="228379" cy="1007072"/>
          </a:xfrm>
          <a:custGeom>
            <a:avLst/>
            <a:gdLst/>
            <a:ahLst/>
            <a:cxnLst/>
            <a:rect l="0" t="0" r="0" b="0"/>
            <a:pathLst>
              <a:path w="167425" h="816198">
                <a:moveTo>
                  <a:pt x="0" y="0"/>
                </a:moveTo>
                <a:lnTo>
                  <a:pt x="20928" y="0"/>
                </a:lnTo>
                <a:lnTo>
                  <a:pt x="21625" y="0"/>
                </a:lnTo>
                <a:cubicBezTo>
                  <a:pt x="102148" y="0"/>
                  <a:pt x="167425" y="65276"/>
                  <a:pt x="167425" y="145799"/>
                </a:cubicBezTo>
                <a:lnTo>
                  <a:pt x="167425" y="714348"/>
                </a:lnTo>
                <a:lnTo>
                  <a:pt x="167425" y="816198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Rounded Rectangle 49">
            <a:extLst>
              <a:ext uri="{FF2B5EF4-FFF2-40B4-BE49-F238E27FC236}">
                <a16:creationId xmlns:a16="http://schemas.microsoft.com/office/drawing/2014/main" id="{8F04DB41-3148-AB09-D191-EEFD48BEBC26}"/>
              </a:ext>
            </a:extLst>
          </p:cNvPr>
          <p:cNvSpPr/>
          <p:nvPr/>
        </p:nvSpPr>
        <p:spPr>
          <a:xfrm>
            <a:off x="7110164" y="2126537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62784" y="167425"/>
                </a:lnTo>
                <a:lnTo>
                  <a:pt x="0" y="167425"/>
                </a:lnTo>
                <a:lnTo>
                  <a:pt x="0" y="83712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Rounded Rectangle 50">
            <a:extLst>
              <a:ext uri="{FF2B5EF4-FFF2-40B4-BE49-F238E27FC236}">
                <a16:creationId xmlns:a16="http://schemas.microsoft.com/office/drawing/2014/main" id="{7B986A8F-3521-7E47-055E-809CD7C64A6B}"/>
              </a:ext>
            </a:extLst>
          </p:cNvPr>
          <p:cNvSpPr/>
          <p:nvPr/>
        </p:nvSpPr>
        <p:spPr>
          <a:xfrm>
            <a:off x="7110164" y="2126537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418563"/>
                </a:moveTo>
                <a:lnTo>
                  <a:pt x="84410" y="418563"/>
                </a:lnTo>
                <a:lnTo>
                  <a:pt x="83712" y="418563"/>
                </a:lnTo>
                <a:cubicBezTo>
                  <a:pt x="37479" y="418563"/>
                  <a:pt x="0" y="381083"/>
                  <a:pt x="0" y="334850"/>
                </a:cubicBezTo>
                <a:lnTo>
                  <a:pt x="0" y="5232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Rounded Rectangle 51">
            <a:extLst>
              <a:ext uri="{FF2B5EF4-FFF2-40B4-BE49-F238E27FC236}">
                <a16:creationId xmlns:a16="http://schemas.microsoft.com/office/drawing/2014/main" id="{CB9A2DCC-01C6-C620-C19B-A34C12B06C74}"/>
              </a:ext>
            </a:extLst>
          </p:cNvPr>
          <p:cNvSpPr/>
          <p:nvPr/>
        </p:nvSpPr>
        <p:spPr>
          <a:xfrm>
            <a:off x="3969939" y="2358939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83712"/>
                </a:lnTo>
                <a:lnTo>
                  <a:pt x="125569" y="167425"/>
                </a:lnTo>
                <a:lnTo>
                  <a:pt x="62784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Rounded Rectangle 52">
            <a:extLst>
              <a:ext uri="{FF2B5EF4-FFF2-40B4-BE49-F238E27FC236}">
                <a16:creationId xmlns:a16="http://schemas.microsoft.com/office/drawing/2014/main" id="{35C082C2-CFDA-2937-0CED-0D233C5EC8D2}"/>
              </a:ext>
            </a:extLst>
          </p:cNvPr>
          <p:cNvSpPr/>
          <p:nvPr/>
        </p:nvSpPr>
        <p:spPr>
          <a:xfrm>
            <a:off x="3969939" y="2358939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0"/>
                </a:moveTo>
                <a:lnTo>
                  <a:pt x="125569" y="52320"/>
                </a:lnTo>
                <a:lnTo>
                  <a:pt x="125569" y="334850"/>
                </a:lnTo>
                <a:cubicBezTo>
                  <a:pt x="125569" y="381083"/>
                  <a:pt x="88089" y="418563"/>
                  <a:pt x="41856" y="418563"/>
                </a:cubicBezTo>
                <a:lnTo>
                  <a:pt x="41158" y="418563"/>
                </a:lnTo>
                <a:lnTo>
                  <a:pt x="0" y="418563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Rounded Rectangle 53">
            <a:extLst>
              <a:ext uri="{FF2B5EF4-FFF2-40B4-BE49-F238E27FC236}">
                <a16:creationId xmlns:a16="http://schemas.microsoft.com/office/drawing/2014/main" id="{AE2A48AE-2890-38F6-E02E-03656A74DBDF}"/>
              </a:ext>
            </a:extLst>
          </p:cNvPr>
          <p:cNvSpPr/>
          <p:nvPr/>
        </p:nvSpPr>
        <p:spPr>
          <a:xfrm>
            <a:off x="5892138" y="912885"/>
            <a:ext cx="228379" cy="1162006"/>
          </a:xfrm>
          <a:custGeom>
            <a:avLst/>
            <a:gdLst/>
            <a:ahLst/>
            <a:cxnLst/>
            <a:rect l="0" t="0" r="0" b="0"/>
            <a:pathLst>
              <a:path w="167425" h="941767">
                <a:moveTo>
                  <a:pt x="0" y="941767"/>
                </a:moveTo>
                <a:lnTo>
                  <a:pt x="0" y="823872"/>
                </a:lnTo>
                <a:lnTo>
                  <a:pt x="0" y="145799"/>
                </a:lnTo>
                <a:cubicBezTo>
                  <a:pt x="0" y="65276"/>
                  <a:pt x="65276" y="0"/>
                  <a:pt x="145799" y="0"/>
                </a:cubicBezTo>
                <a:lnTo>
                  <a:pt x="146497" y="0"/>
                </a:lnTo>
                <a:lnTo>
                  <a:pt x="167425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Rounded Rectangle 54">
            <a:extLst>
              <a:ext uri="{FF2B5EF4-FFF2-40B4-BE49-F238E27FC236}">
                <a16:creationId xmlns:a16="http://schemas.microsoft.com/office/drawing/2014/main" id="{82602B5C-B091-082C-D2AB-08AA9A06B5C5}"/>
              </a:ext>
            </a:extLst>
          </p:cNvPr>
          <p:cNvSpPr/>
          <p:nvPr/>
        </p:nvSpPr>
        <p:spPr>
          <a:xfrm>
            <a:off x="4369605" y="3211078"/>
            <a:ext cx="456759" cy="206579"/>
          </a:xfrm>
          <a:custGeom>
            <a:avLst/>
            <a:gdLst/>
            <a:ahLst/>
            <a:cxnLst/>
            <a:rect l="0" t="0" r="0" b="0"/>
            <a:pathLst>
              <a:path w="334850" h="167425">
                <a:moveTo>
                  <a:pt x="334850" y="0"/>
                </a:moveTo>
                <a:lnTo>
                  <a:pt x="313922" y="0"/>
                </a:lnTo>
                <a:lnTo>
                  <a:pt x="313224" y="0"/>
                </a:lnTo>
                <a:cubicBezTo>
                  <a:pt x="286781" y="26"/>
                  <a:pt x="257972" y="7709"/>
                  <a:pt x="229512" y="22323"/>
                </a:cubicBezTo>
                <a:cubicBezTo>
                  <a:pt x="212465" y="30888"/>
                  <a:pt x="190193" y="52911"/>
                  <a:pt x="167425" y="83712"/>
                </a:cubicBezTo>
                <a:cubicBezTo>
                  <a:pt x="144657" y="114514"/>
                  <a:pt x="122384" y="136536"/>
                  <a:pt x="105338" y="145101"/>
                </a:cubicBezTo>
                <a:cubicBezTo>
                  <a:pt x="76878" y="159715"/>
                  <a:pt x="48069" y="167398"/>
                  <a:pt x="21625" y="167425"/>
                </a:cubicBezTo>
                <a:lnTo>
                  <a:pt x="2092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ounded Rectangle 55">
            <a:extLst>
              <a:ext uri="{FF2B5EF4-FFF2-40B4-BE49-F238E27FC236}">
                <a16:creationId xmlns:a16="http://schemas.microsoft.com/office/drawing/2014/main" id="{E0344A72-F56D-689E-86FF-721CA3AF1DB8}"/>
              </a:ext>
            </a:extLst>
          </p:cNvPr>
          <p:cNvSpPr/>
          <p:nvPr/>
        </p:nvSpPr>
        <p:spPr>
          <a:xfrm>
            <a:off x="6425024" y="3211078"/>
            <a:ext cx="456759" cy="51644"/>
          </a:xfrm>
          <a:custGeom>
            <a:avLst/>
            <a:gdLst/>
            <a:ahLst/>
            <a:cxnLst/>
            <a:rect l="0" t="0" r="0" b="0"/>
            <a:pathLst>
              <a:path w="334850" h="41856">
                <a:moveTo>
                  <a:pt x="334850" y="41856"/>
                </a:moveTo>
                <a:lnTo>
                  <a:pt x="313922" y="41856"/>
                </a:lnTo>
                <a:lnTo>
                  <a:pt x="313224" y="41856"/>
                </a:lnTo>
                <a:cubicBezTo>
                  <a:pt x="290822" y="41742"/>
                  <a:pt x="266014" y="39869"/>
                  <a:pt x="239278" y="36275"/>
                </a:cubicBezTo>
                <a:cubicBezTo>
                  <a:pt x="224152" y="34501"/>
                  <a:pt x="198830" y="29093"/>
                  <a:pt x="167425" y="20928"/>
                </a:cubicBezTo>
                <a:cubicBezTo>
                  <a:pt x="136019" y="12763"/>
                  <a:pt x="110698" y="7354"/>
                  <a:pt x="95571" y="5580"/>
                </a:cubicBezTo>
                <a:cubicBezTo>
                  <a:pt x="68836" y="1986"/>
                  <a:pt x="44027" y="114"/>
                  <a:pt x="21625" y="0"/>
                </a:cubicBezTo>
                <a:lnTo>
                  <a:pt x="20928" y="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ounded Rectangle 56">
            <a:extLst>
              <a:ext uri="{FF2B5EF4-FFF2-40B4-BE49-F238E27FC236}">
                <a16:creationId xmlns:a16="http://schemas.microsoft.com/office/drawing/2014/main" id="{F1D9B73B-8560-4268-1A2F-A0100D26A59F}"/>
              </a:ext>
            </a:extLst>
          </p:cNvPr>
          <p:cNvSpPr/>
          <p:nvPr/>
        </p:nvSpPr>
        <p:spPr>
          <a:xfrm>
            <a:off x="6348898" y="5018643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ounded Rectangle 57">
            <a:extLst>
              <a:ext uri="{FF2B5EF4-FFF2-40B4-BE49-F238E27FC236}">
                <a16:creationId xmlns:a16="http://schemas.microsoft.com/office/drawing/2014/main" id="{637C00FD-B5EF-0706-C2C1-E2CC583B4027}"/>
              </a:ext>
            </a:extLst>
          </p:cNvPr>
          <p:cNvSpPr/>
          <p:nvPr/>
        </p:nvSpPr>
        <p:spPr>
          <a:xfrm>
            <a:off x="3969939" y="3650057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0"/>
                </a:moveTo>
                <a:lnTo>
                  <a:pt x="125569" y="20928"/>
                </a:lnTo>
                <a:lnTo>
                  <a:pt x="125569" y="83712"/>
                </a:lnTo>
                <a:cubicBezTo>
                  <a:pt x="125569" y="129945"/>
                  <a:pt x="88089" y="167425"/>
                  <a:pt x="41856" y="167425"/>
                </a:cubicBezTo>
                <a:lnTo>
                  <a:pt x="41158" y="167425"/>
                </a:lnTo>
                <a:lnTo>
                  <a:pt x="0" y="16742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Rounded Rectangle 58">
            <a:extLst>
              <a:ext uri="{FF2B5EF4-FFF2-40B4-BE49-F238E27FC236}">
                <a16:creationId xmlns:a16="http://schemas.microsoft.com/office/drawing/2014/main" id="{0C4D6215-E8FA-A7AF-4BAD-9BDF49B38B0F}"/>
              </a:ext>
            </a:extLst>
          </p:cNvPr>
          <p:cNvSpPr/>
          <p:nvPr/>
        </p:nvSpPr>
        <p:spPr>
          <a:xfrm>
            <a:off x="7110164" y="3572589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62784" y="167425"/>
                </a:lnTo>
                <a:lnTo>
                  <a:pt x="0" y="167425"/>
                </a:lnTo>
                <a:lnTo>
                  <a:pt x="0" y="83712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Rounded Rectangle 59">
            <a:extLst>
              <a:ext uri="{FF2B5EF4-FFF2-40B4-BE49-F238E27FC236}">
                <a16:creationId xmlns:a16="http://schemas.microsoft.com/office/drawing/2014/main" id="{09C717AC-B62E-97C7-BA7A-FF73E8CF16BD}"/>
              </a:ext>
            </a:extLst>
          </p:cNvPr>
          <p:cNvSpPr/>
          <p:nvPr/>
        </p:nvSpPr>
        <p:spPr>
          <a:xfrm>
            <a:off x="7110164" y="3572589"/>
            <a:ext cx="171285" cy="516447"/>
          </a:xfrm>
          <a:custGeom>
            <a:avLst/>
            <a:gdLst/>
            <a:ahLst/>
            <a:cxnLst/>
            <a:rect l="0" t="0" r="0" b="0"/>
            <a:pathLst>
              <a:path w="125569" h="418563">
                <a:moveTo>
                  <a:pt x="125569" y="418563"/>
                </a:moveTo>
                <a:lnTo>
                  <a:pt x="84410" y="418563"/>
                </a:lnTo>
                <a:lnTo>
                  <a:pt x="83712" y="418563"/>
                </a:lnTo>
                <a:cubicBezTo>
                  <a:pt x="37479" y="418563"/>
                  <a:pt x="0" y="381083"/>
                  <a:pt x="0" y="334850"/>
                </a:cubicBezTo>
                <a:lnTo>
                  <a:pt x="0" y="52320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Rounded Rectangle 60">
            <a:extLst>
              <a:ext uri="{FF2B5EF4-FFF2-40B4-BE49-F238E27FC236}">
                <a16:creationId xmlns:a16="http://schemas.microsoft.com/office/drawing/2014/main" id="{DC1D185F-4D22-124F-38EA-4744FDE7232A}"/>
              </a:ext>
            </a:extLst>
          </p:cNvPr>
          <p:cNvSpPr/>
          <p:nvPr/>
        </p:nvSpPr>
        <p:spPr>
          <a:xfrm>
            <a:off x="5130871" y="3779169"/>
            <a:ext cx="228379" cy="619737"/>
          </a:xfrm>
          <a:custGeom>
            <a:avLst/>
            <a:gdLst/>
            <a:ahLst/>
            <a:cxnLst/>
            <a:rect l="0" t="0" r="0" b="0"/>
            <a:pathLst>
              <a:path w="167425" h="502276">
                <a:moveTo>
                  <a:pt x="167425" y="0"/>
                </a:moveTo>
                <a:lnTo>
                  <a:pt x="167425" y="62784"/>
                </a:lnTo>
                <a:lnTo>
                  <a:pt x="167425" y="356476"/>
                </a:lnTo>
                <a:cubicBezTo>
                  <a:pt x="167425" y="436999"/>
                  <a:pt x="102148" y="502276"/>
                  <a:pt x="21625" y="502276"/>
                </a:cubicBezTo>
                <a:lnTo>
                  <a:pt x="20928" y="502276"/>
                </a:lnTo>
                <a:lnTo>
                  <a:pt x="0" y="502276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Rounded Rectangle 61">
            <a:extLst>
              <a:ext uri="{FF2B5EF4-FFF2-40B4-BE49-F238E27FC236}">
                <a16:creationId xmlns:a16="http://schemas.microsoft.com/office/drawing/2014/main" id="{649F9DD6-4241-3C1C-61CD-72D5A3D634AB}"/>
              </a:ext>
            </a:extLst>
          </p:cNvPr>
          <p:cNvSpPr/>
          <p:nvPr/>
        </p:nvSpPr>
        <p:spPr>
          <a:xfrm>
            <a:off x="5625694" y="3779169"/>
            <a:ext cx="9516" cy="1755921"/>
          </a:xfrm>
          <a:custGeom>
            <a:avLst/>
            <a:gdLst/>
            <a:ahLst/>
            <a:cxnLst/>
            <a:rect l="0" t="0" r="0" b="0"/>
            <a:pathLst>
              <a:path w="6976" h="1423115">
                <a:moveTo>
                  <a:pt x="0" y="0"/>
                </a:moveTo>
                <a:lnTo>
                  <a:pt x="0" y="711557"/>
                </a:lnTo>
                <a:lnTo>
                  <a:pt x="0" y="1423115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Rounded Rectangle 62">
            <a:extLst>
              <a:ext uri="{FF2B5EF4-FFF2-40B4-BE49-F238E27FC236}">
                <a16:creationId xmlns:a16="http://schemas.microsoft.com/office/drawing/2014/main" id="{DCD6479D-266A-855C-EBFA-A018837E1F94}"/>
              </a:ext>
            </a:extLst>
          </p:cNvPr>
          <p:cNvSpPr/>
          <p:nvPr/>
        </p:nvSpPr>
        <p:spPr>
          <a:xfrm>
            <a:off x="5892138" y="3779169"/>
            <a:ext cx="228379" cy="929605"/>
          </a:xfrm>
          <a:custGeom>
            <a:avLst/>
            <a:gdLst/>
            <a:ahLst/>
            <a:cxnLst/>
            <a:rect l="0" t="0" r="0" b="0"/>
            <a:pathLst>
              <a:path w="167425" h="753414">
                <a:moveTo>
                  <a:pt x="167425" y="753414"/>
                </a:moveTo>
                <a:lnTo>
                  <a:pt x="146497" y="753414"/>
                </a:lnTo>
                <a:lnTo>
                  <a:pt x="145799" y="753414"/>
                </a:lnTo>
                <a:cubicBezTo>
                  <a:pt x="65276" y="753414"/>
                  <a:pt x="0" y="688137"/>
                  <a:pt x="0" y="607614"/>
                </a:cubicBezTo>
                <a:lnTo>
                  <a:pt x="0" y="94176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Rounded Rectangle 63">
            <a:extLst>
              <a:ext uri="{FF2B5EF4-FFF2-40B4-BE49-F238E27FC236}">
                <a16:creationId xmlns:a16="http://schemas.microsoft.com/office/drawing/2014/main" id="{6F4D7C73-C445-2426-CD47-4109948585CB}"/>
              </a:ext>
            </a:extLst>
          </p:cNvPr>
          <p:cNvSpPr/>
          <p:nvPr/>
        </p:nvSpPr>
        <p:spPr>
          <a:xfrm>
            <a:off x="4198320" y="6154827"/>
            <a:ext cx="171285" cy="206579"/>
          </a:xfrm>
          <a:custGeom>
            <a:avLst/>
            <a:gdLst/>
            <a:ahLst/>
            <a:cxnLst/>
            <a:rect l="0" t="0" r="0" b="0"/>
            <a:pathLst>
              <a:path w="125569" h="167425">
                <a:moveTo>
                  <a:pt x="125569" y="167425"/>
                </a:moveTo>
                <a:lnTo>
                  <a:pt x="84410" y="167425"/>
                </a:lnTo>
                <a:lnTo>
                  <a:pt x="83712" y="167425"/>
                </a:lnTo>
                <a:cubicBezTo>
                  <a:pt x="37479" y="167425"/>
                  <a:pt x="0" y="129945"/>
                  <a:pt x="0" y="83712"/>
                </a:cubicBezTo>
                <a:lnTo>
                  <a:pt x="0" y="20928"/>
                </a:lnTo>
                <a:lnTo>
                  <a:pt x="0" y="0"/>
                </a:lnTo>
              </a:path>
            </a:pathLst>
          </a:custGeom>
          <a:noFill/>
          <a:ln w="10464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DEA471-3AD8-5AF9-77CD-3CF7BA956514}"/>
              </a:ext>
            </a:extLst>
          </p:cNvPr>
          <p:cNvSpPr txBox="1"/>
          <p:nvPr/>
        </p:nvSpPr>
        <p:spPr>
          <a:xfrm>
            <a:off x="8003851" y="1808061"/>
            <a:ext cx="195406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Restricted Access to Critical Tabs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4E7D77-8ABD-7F8B-9DE6-9F4D95D13EF9}"/>
              </a:ext>
            </a:extLst>
          </p:cNvPr>
          <p:cNvSpPr txBox="1"/>
          <p:nvPr/>
        </p:nvSpPr>
        <p:spPr>
          <a:xfrm>
            <a:off x="2557767" y="2040463"/>
            <a:ext cx="112691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User Access Issues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4B7CAE-57A6-F122-145A-AA7E0B89EAF5}"/>
              </a:ext>
            </a:extLst>
          </p:cNvPr>
          <p:cNvSpPr txBox="1"/>
          <p:nvPr/>
        </p:nvSpPr>
        <p:spPr>
          <a:xfrm>
            <a:off x="4935154" y="2763490"/>
            <a:ext cx="13548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Challenges
in Grant
Application
System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2275FE-7E1E-DB68-96F5-9842B58A29D7}"/>
              </a:ext>
            </a:extLst>
          </p:cNvPr>
          <p:cNvSpPr txBox="1"/>
          <p:nvPr/>
        </p:nvSpPr>
        <p:spPr>
          <a:xfrm>
            <a:off x="7797429" y="3073358"/>
            <a:ext cx="1367361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Insufficient Submission
Management Features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40A125-0675-C4F8-56D5-9F152C6E425E}"/>
              </a:ext>
            </a:extLst>
          </p:cNvPr>
          <p:cNvSpPr txBox="1"/>
          <p:nvPr/>
        </p:nvSpPr>
        <p:spPr>
          <a:xfrm>
            <a:off x="2146668" y="3331581"/>
            <a:ext cx="151804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Document Upload Failures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F55040-62D4-78F0-4C4F-BDBF63904E3A}"/>
              </a:ext>
            </a:extLst>
          </p:cNvPr>
          <p:cNvSpPr txBox="1"/>
          <p:nvPr/>
        </p:nvSpPr>
        <p:spPr>
          <a:xfrm>
            <a:off x="3604369" y="4312831"/>
            <a:ext cx="87844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Caching Issues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2150D7B-2D3C-47BC-F286-8626588E95A7}"/>
              </a:ext>
            </a:extLst>
          </p:cNvPr>
          <p:cNvSpPr txBox="1"/>
          <p:nvPr/>
        </p:nvSpPr>
        <p:spPr>
          <a:xfrm>
            <a:off x="7100819" y="826811"/>
            <a:ext cx="161582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Budget Section Input Issues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5D050E-7FA8-6D54-B1B1-4EE0989915B6}"/>
              </a:ext>
            </a:extLst>
          </p:cNvPr>
          <p:cNvSpPr txBox="1"/>
          <p:nvPr/>
        </p:nvSpPr>
        <p:spPr>
          <a:xfrm>
            <a:off x="7159518" y="4519411"/>
            <a:ext cx="1695977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Application Form Submission
Issues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78D2E8-751E-8088-6EDA-151BFC540B1E}"/>
              </a:ext>
            </a:extLst>
          </p:cNvPr>
          <p:cNvSpPr txBox="1"/>
          <p:nvPr/>
        </p:nvSpPr>
        <p:spPr>
          <a:xfrm>
            <a:off x="5021850" y="5655595"/>
            <a:ext cx="1803378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Lack of Automated Notification
System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B65ED8-CF53-1BDD-C142-65B819D0E1AE}"/>
              </a:ext>
            </a:extLst>
          </p:cNvPr>
          <p:cNvSpPr txBox="1"/>
          <p:nvPr/>
        </p:nvSpPr>
        <p:spPr>
          <a:xfrm>
            <a:off x="2367371" y="878455"/>
            <a:ext cx="193001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 defTabSz="457200"/>
            <a:r>
              <a:rPr sz="1000" b="1" dirty="0">
                <a:solidFill>
                  <a:srgbClr val="FFFFFF"/>
                </a:solidFill>
                <a:latin typeface="Roboto"/>
              </a:rPr>
              <a:t>Inadequate Reviewer Assignment
Process</a:t>
            </a:r>
          </a:p>
        </p:txBody>
      </p:sp>
      <p:sp>
        <p:nvSpPr>
          <p:cNvPr id="97" name="Rounded Rectangle 74">
            <a:extLst>
              <a:ext uri="{FF2B5EF4-FFF2-40B4-BE49-F238E27FC236}">
                <a16:creationId xmlns:a16="http://schemas.microsoft.com/office/drawing/2014/main" id="{944FC1EF-0AF1-7406-A1AF-37234E5DA12A}"/>
              </a:ext>
            </a:extLst>
          </p:cNvPr>
          <p:cNvSpPr/>
          <p:nvPr/>
        </p:nvSpPr>
        <p:spPr>
          <a:xfrm>
            <a:off x="7001921" y="1770403"/>
            <a:ext cx="273579" cy="247464"/>
          </a:xfrm>
          <a:custGeom>
            <a:avLst/>
            <a:gdLst/>
            <a:ahLst/>
            <a:cxnLst/>
            <a:rect l="0" t="0" r="0" b="0"/>
            <a:pathLst>
              <a:path w="200561" h="200561">
                <a:moveTo>
                  <a:pt x="117720" y="69760"/>
                </a:moveTo>
                <a:lnTo>
                  <a:pt x="34880" y="69760"/>
                </a:lnTo>
                <a:moveTo>
                  <a:pt x="87200" y="95920"/>
                </a:moveTo>
                <a:lnTo>
                  <a:pt x="34880" y="95920"/>
                </a:lnTo>
                <a:moveTo>
                  <a:pt x="95920" y="43600"/>
                </a:moveTo>
                <a:lnTo>
                  <a:pt x="34880" y="43600"/>
                </a:lnTo>
                <a:moveTo>
                  <a:pt x="69760" y="122080"/>
                </a:moveTo>
                <a:lnTo>
                  <a:pt x="34880" y="122080"/>
                </a:lnTo>
                <a:moveTo>
                  <a:pt x="69760" y="148241"/>
                </a:moveTo>
                <a:lnTo>
                  <a:pt x="34880" y="148241"/>
                </a:lnTo>
                <a:moveTo>
                  <a:pt x="87200" y="200561"/>
                </a:moveTo>
                <a:lnTo>
                  <a:pt x="8720" y="200561"/>
                </a:lnTo>
                <a:cubicBezTo>
                  <a:pt x="3904" y="200561"/>
                  <a:pt x="0" y="196657"/>
                  <a:pt x="0" y="191841"/>
                </a:cubicBezTo>
                <a:lnTo>
                  <a:pt x="0" y="8720"/>
                </a:lnTo>
                <a:cubicBezTo>
                  <a:pt x="0" y="3904"/>
                  <a:pt x="3904" y="0"/>
                  <a:pt x="8720" y="0"/>
                </a:cubicBezTo>
                <a:lnTo>
                  <a:pt x="124635" y="0"/>
                </a:lnTo>
                <a:cubicBezTo>
                  <a:pt x="126948" y="0"/>
                  <a:pt x="129166" y="919"/>
                  <a:pt x="130801" y="2554"/>
                </a:cubicBezTo>
                <a:lnTo>
                  <a:pt x="163126" y="34880"/>
                </a:lnTo>
                <a:cubicBezTo>
                  <a:pt x="164761" y="36515"/>
                  <a:pt x="165680" y="38732"/>
                  <a:pt x="165681" y="41045"/>
                </a:cubicBezTo>
                <a:lnTo>
                  <a:pt x="165681" y="69760"/>
                </a:lnTo>
                <a:moveTo>
                  <a:pt x="95920" y="148241"/>
                </a:moveTo>
                <a:cubicBezTo>
                  <a:pt x="95920" y="119345"/>
                  <a:pt x="119345" y="95920"/>
                  <a:pt x="148241" y="95920"/>
                </a:cubicBezTo>
                <a:cubicBezTo>
                  <a:pt x="177136" y="95920"/>
                  <a:pt x="200561" y="119345"/>
                  <a:pt x="200561" y="148241"/>
                </a:cubicBezTo>
                <a:cubicBezTo>
                  <a:pt x="200561" y="177136"/>
                  <a:pt x="177136" y="200561"/>
                  <a:pt x="148241" y="200561"/>
                </a:cubicBezTo>
                <a:cubicBezTo>
                  <a:pt x="119345" y="200561"/>
                  <a:pt x="95920" y="177136"/>
                  <a:pt x="95920" y="148241"/>
                </a:cubicBezTo>
                <a:close/>
                <a:moveTo>
                  <a:pt x="185240" y="111241"/>
                </a:moveTo>
                <a:lnTo>
                  <a:pt x="111250" y="18523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Rounded Rectangle 75">
            <a:extLst>
              <a:ext uri="{FF2B5EF4-FFF2-40B4-BE49-F238E27FC236}">
                <a16:creationId xmlns:a16="http://schemas.microsoft.com/office/drawing/2014/main" id="{8DC665B2-17DE-9716-2E62-02DD20A9AB70}"/>
              </a:ext>
            </a:extLst>
          </p:cNvPr>
          <p:cNvSpPr/>
          <p:nvPr/>
        </p:nvSpPr>
        <p:spPr>
          <a:xfrm>
            <a:off x="3975887" y="2002805"/>
            <a:ext cx="273641" cy="247435"/>
          </a:xfrm>
          <a:custGeom>
            <a:avLst/>
            <a:gdLst/>
            <a:ahLst/>
            <a:cxnLst/>
            <a:rect l="0" t="0" r="0" b="0"/>
            <a:pathLst>
              <a:path w="200606" h="200538">
                <a:moveTo>
                  <a:pt x="87200" y="148242"/>
                </a:moveTo>
                <a:lnTo>
                  <a:pt x="0" y="148242"/>
                </a:lnTo>
                <a:cubicBezTo>
                  <a:pt x="0" y="135715"/>
                  <a:pt x="3853" y="123492"/>
                  <a:pt x="11038" y="113230"/>
                </a:cubicBezTo>
                <a:cubicBezTo>
                  <a:pt x="18222" y="102970"/>
                  <a:pt x="28390" y="95167"/>
                  <a:pt x="40161" y="90883"/>
                </a:cubicBezTo>
                <a:cubicBezTo>
                  <a:pt x="51931" y="86598"/>
                  <a:pt x="64736" y="86038"/>
                  <a:pt x="76835" y="89279"/>
                </a:cubicBezTo>
                <a:cubicBezTo>
                  <a:pt x="88935" y="92520"/>
                  <a:pt x="99745" y="99406"/>
                  <a:pt x="107797" y="109001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59"/>
                </a:moveTo>
                <a:cubicBezTo>
                  <a:pt x="200288" y="189896"/>
                  <a:pt x="200606" y="191282"/>
                  <a:pt x="200559" y="192680"/>
                </a:cubicBezTo>
                <a:cubicBezTo>
                  <a:pt x="200511" y="194077"/>
                  <a:pt x="200100" y="195438"/>
                  <a:pt x="199367" y="196629"/>
                </a:cubicBezTo>
                <a:cubicBezTo>
                  <a:pt x="198624" y="197826"/>
                  <a:pt x="197587" y="198813"/>
                  <a:pt x="196356" y="199496"/>
                </a:cubicBezTo>
                <a:cubicBezTo>
                  <a:pt x="195124" y="200180"/>
                  <a:pt x="193738" y="200538"/>
                  <a:pt x="192330" y="200536"/>
                </a:cubicBezTo>
                <a:lnTo>
                  <a:pt x="104152" y="200536"/>
                </a:lnTo>
                <a:cubicBezTo>
                  <a:pt x="102744" y="200538"/>
                  <a:pt x="101357" y="200180"/>
                  <a:pt x="100126" y="199496"/>
                </a:cubicBezTo>
                <a:cubicBezTo>
                  <a:pt x="98895" y="198813"/>
                  <a:pt x="97858" y="197826"/>
                  <a:pt x="97115" y="196629"/>
                </a:cubicBezTo>
                <a:cubicBezTo>
                  <a:pt x="96382" y="195438"/>
                  <a:pt x="95971" y="194077"/>
                  <a:pt x="95923" y="192680"/>
                </a:cubicBezTo>
                <a:cubicBezTo>
                  <a:pt x="95876" y="191282"/>
                  <a:pt x="96193" y="189896"/>
                  <a:pt x="96845" y="188659"/>
                </a:cubicBezTo>
                <a:lnTo>
                  <a:pt x="140933" y="104641"/>
                </a:lnTo>
                <a:cubicBezTo>
                  <a:pt x="141641" y="103317"/>
                  <a:pt x="142694" y="102210"/>
                  <a:pt x="143980" y="101438"/>
                </a:cubicBezTo>
                <a:cubicBezTo>
                  <a:pt x="145267" y="100667"/>
                  <a:pt x="146740" y="100259"/>
                  <a:pt x="148241" y="100259"/>
                </a:cubicBezTo>
                <a:cubicBezTo>
                  <a:pt x="149742" y="100259"/>
                  <a:pt x="151214" y="100667"/>
                  <a:pt x="152501" y="101438"/>
                </a:cubicBezTo>
                <a:cubicBezTo>
                  <a:pt x="153789" y="102210"/>
                  <a:pt x="154841" y="103317"/>
                  <a:pt x="155548" y="104641"/>
                </a:cubicBezTo>
                <a:close/>
                <a:moveTo>
                  <a:pt x="29107" y="18240"/>
                </a:moveTo>
                <a:cubicBezTo>
                  <a:pt x="34844" y="24194"/>
                  <a:pt x="41724" y="28930"/>
                  <a:pt x="49334" y="32163"/>
                </a:cubicBezTo>
                <a:cubicBezTo>
                  <a:pt x="56944" y="35397"/>
                  <a:pt x="65128" y="37061"/>
                  <a:pt x="73397" y="37058"/>
                </a:cubicBezTo>
                <a:cubicBezTo>
                  <a:pt x="81775" y="37065"/>
                  <a:pt x="90066" y="35359"/>
                  <a:pt x="97760" y="32044"/>
                </a:cubicBezTo>
                <a:moveTo>
                  <a:pt x="23980" y="37060"/>
                </a:moveTo>
                <a:cubicBezTo>
                  <a:pt x="23980" y="16592"/>
                  <a:pt x="40572" y="0"/>
                  <a:pt x="61040" y="0"/>
                </a:cubicBezTo>
                <a:cubicBezTo>
                  <a:pt x="81508" y="0"/>
                  <a:pt x="98101" y="16592"/>
                  <a:pt x="98101" y="37060"/>
                </a:cubicBezTo>
                <a:cubicBezTo>
                  <a:pt x="98101" y="57528"/>
                  <a:pt x="81508" y="74120"/>
                  <a:pt x="61040" y="74120"/>
                </a:cubicBezTo>
                <a:cubicBezTo>
                  <a:pt x="40572" y="74120"/>
                  <a:pt x="23980" y="57528"/>
                  <a:pt x="23980" y="37060"/>
                </a:cubicBezTo>
                <a:close/>
                <a:moveTo>
                  <a:pt x="148241" y="174401"/>
                </a:moveTo>
                <a:cubicBezTo>
                  <a:pt x="147037" y="174401"/>
                  <a:pt x="146061" y="175377"/>
                  <a:pt x="146061" y="176581"/>
                </a:cubicBezTo>
                <a:cubicBezTo>
                  <a:pt x="146061" y="177785"/>
                  <a:pt x="147037" y="178761"/>
                  <a:pt x="148241" y="178761"/>
                </a:cubicBezTo>
                <a:moveTo>
                  <a:pt x="148241" y="178761"/>
                </a:moveTo>
                <a:cubicBezTo>
                  <a:pt x="149445" y="178761"/>
                  <a:pt x="150421" y="177785"/>
                  <a:pt x="150421" y="176581"/>
                </a:cubicBezTo>
                <a:cubicBezTo>
                  <a:pt x="150421" y="175377"/>
                  <a:pt x="149445" y="174401"/>
                  <a:pt x="148241" y="174401"/>
                </a:cubicBez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Rounded Rectangle 76">
            <a:extLst>
              <a:ext uri="{FF2B5EF4-FFF2-40B4-BE49-F238E27FC236}">
                <a16:creationId xmlns:a16="http://schemas.microsoft.com/office/drawing/2014/main" id="{B5AA734E-FEFA-2EDF-554E-6D3024FB8774}"/>
              </a:ext>
            </a:extLst>
          </p:cNvPr>
          <p:cNvSpPr/>
          <p:nvPr/>
        </p:nvSpPr>
        <p:spPr>
          <a:xfrm>
            <a:off x="5397315" y="2281471"/>
            <a:ext cx="447243" cy="404550"/>
          </a:xfrm>
          <a:custGeom>
            <a:avLst/>
            <a:gdLst/>
            <a:ahLst/>
            <a:cxnLst/>
            <a:rect l="0" t="0" r="0" b="0"/>
            <a:pathLst>
              <a:path w="327874" h="327874">
                <a:moveTo>
                  <a:pt x="202305" y="202305"/>
                </a:moveTo>
                <a:lnTo>
                  <a:pt x="313922" y="202305"/>
                </a:lnTo>
                <a:cubicBezTo>
                  <a:pt x="313922" y="202305"/>
                  <a:pt x="327874" y="202305"/>
                  <a:pt x="327874" y="216257"/>
                </a:cubicBezTo>
                <a:lnTo>
                  <a:pt x="327874" y="286018"/>
                </a:lnTo>
                <a:cubicBezTo>
                  <a:pt x="327874" y="286018"/>
                  <a:pt x="327874" y="299970"/>
                  <a:pt x="313922" y="299970"/>
                </a:cubicBezTo>
                <a:lnTo>
                  <a:pt x="202305" y="299970"/>
                </a:lnTo>
                <a:cubicBezTo>
                  <a:pt x="202305" y="299970"/>
                  <a:pt x="188353" y="299970"/>
                  <a:pt x="188353" y="286018"/>
                </a:cubicBezTo>
                <a:lnTo>
                  <a:pt x="188353" y="216257"/>
                </a:lnTo>
                <a:cubicBezTo>
                  <a:pt x="188353" y="216257"/>
                  <a:pt x="188353" y="202305"/>
                  <a:pt x="202305" y="202305"/>
                </a:cubicBezTo>
                <a:moveTo>
                  <a:pt x="0" y="0"/>
                </a:moveTo>
                <a:moveTo>
                  <a:pt x="258114" y="327874"/>
                </a:moveTo>
                <a:lnTo>
                  <a:pt x="258114" y="299970"/>
                </a:lnTo>
                <a:moveTo>
                  <a:pt x="0" y="0"/>
                </a:moveTo>
                <a:moveTo>
                  <a:pt x="216257" y="327874"/>
                </a:moveTo>
                <a:lnTo>
                  <a:pt x="299970" y="327874"/>
                </a:lnTo>
                <a:moveTo>
                  <a:pt x="160449" y="188353"/>
                </a:moveTo>
                <a:lnTo>
                  <a:pt x="6976" y="188353"/>
                </a:lnTo>
                <a:cubicBezTo>
                  <a:pt x="7111" y="175401"/>
                  <a:pt x="9790" y="162602"/>
                  <a:pt x="14858" y="150682"/>
                </a:cubicBezTo>
                <a:cubicBezTo>
                  <a:pt x="20439" y="139521"/>
                  <a:pt x="43642" y="131847"/>
                  <a:pt x="72802" y="121048"/>
                </a:cubicBezTo>
                <a:cubicBezTo>
                  <a:pt x="80685" y="118132"/>
                  <a:pt x="79387" y="97553"/>
                  <a:pt x="75899" y="93702"/>
                </a:cubicBezTo>
                <a:cubicBezTo>
                  <a:pt x="64657" y="81521"/>
                  <a:pt x="59150" y="65120"/>
                  <a:pt x="60761" y="48623"/>
                </a:cubicBezTo>
                <a:cubicBezTo>
                  <a:pt x="59751" y="38118"/>
                  <a:pt x="63152" y="27667"/>
                  <a:pt x="70150" y="19769"/>
                </a:cubicBezTo>
                <a:cubicBezTo>
                  <a:pt x="77149" y="11871"/>
                  <a:pt x="87115" y="7237"/>
                  <a:pt x="97664" y="6976"/>
                </a:cubicBezTo>
                <a:cubicBezTo>
                  <a:pt x="108214" y="7237"/>
                  <a:pt x="118180" y="11871"/>
                  <a:pt x="125178" y="19769"/>
                </a:cubicBezTo>
                <a:cubicBezTo>
                  <a:pt x="132177" y="27667"/>
                  <a:pt x="135578" y="38118"/>
                  <a:pt x="134568" y="48623"/>
                </a:cubicBezTo>
                <a:cubicBezTo>
                  <a:pt x="136183" y="65125"/>
                  <a:pt x="130675" y="81531"/>
                  <a:pt x="119430" y="93716"/>
                </a:cubicBezTo>
                <a:cubicBezTo>
                  <a:pt x="115942" y="97567"/>
                  <a:pt x="114644" y="118146"/>
                  <a:pt x="122527" y="121062"/>
                </a:cubicBezTo>
                <a:cubicBezTo>
                  <a:pt x="151687" y="131861"/>
                  <a:pt x="174903" y="139576"/>
                  <a:pt x="180470" y="150696"/>
                </a:cubicBezTo>
                <a:cubicBezTo>
                  <a:pt x="183026" y="156021"/>
                  <a:pt x="184901" y="161646"/>
                  <a:pt x="186051" y="167439"/>
                </a:cubicBezTo>
                <a:moveTo>
                  <a:pt x="152245" y="10282"/>
                </a:moveTo>
                <a:cubicBezTo>
                  <a:pt x="157003" y="8085"/>
                  <a:pt x="162184" y="6957"/>
                  <a:pt x="167425" y="6976"/>
                </a:cubicBezTo>
                <a:cubicBezTo>
                  <a:pt x="177974" y="7237"/>
                  <a:pt x="187940" y="11871"/>
                  <a:pt x="194939" y="19769"/>
                </a:cubicBezTo>
                <a:cubicBezTo>
                  <a:pt x="201937" y="27667"/>
                  <a:pt x="205338" y="38118"/>
                  <a:pt x="204328" y="48623"/>
                </a:cubicBezTo>
                <a:cubicBezTo>
                  <a:pt x="205943" y="65125"/>
                  <a:pt x="200435" y="81531"/>
                  <a:pt x="189190" y="93716"/>
                </a:cubicBezTo>
                <a:cubicBezTo>
                  <a:pt x="185702" y="97567"/>
                  <a:pt x="184405" y="118146"/>
                  <a:pt x="192288" y="121062"/>
                </a:cubicBezTo>
                <a:cubicBezTo>
                  <a:pt x="221447" y="131861"/>
                  <a:pt x="244664" y="139576"/>
                  <a:pt x="250231" y="150696"/>
                </a:cubicBezTo>
                <a:cubicBezTo>
                  <a:pt x="252752" y="155975"/>
                  <a:pt x="254603" y="161548"/>
                  <a:pt x="255742" y="167285"/>
                </a:cubicBez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Rounded Rectangle 77">
            <a:extLst>
              <a:ext uri="{FF2B5EF4-FFF2-40B4-BE49-F238E27FC236}">
                <a16:creationId xmlns:a16="http://schemas.microsoft.com/office/drawing/2014/main" id="{0B987044-8610-F62C-98E1-3C1FCE61DCFD}"/>
              </a:ext>
            </a:extLst>
          </p:cNvPr>
          <p:cNvSpPr/>
          <p:nvPr/>
        </p:nvSpPr>
        <p:spPr>
          <a:xfrm>
            <a:off x="7001921" y="3138976"/>
            <a:ext cx="273587" cy="247477"/>
          </a:xfrm>
          <a:custGeom>
            <a:avLst/>
            <a:gdLst/>
            <a:ahLst/>
            <a:cxnLst/>
            <a:rect l="0" t="0" r="0" b="0"/>
            <a:pathLst>
              <a:path w="200567" h="200572">
                <a:moveTo>
                  <a:pt x="142625" y="200572"/>
                </a:moveTo>
                <a:lnTo>
                  <a:pt x="142625" y="124803"/>
                </a:lnTo>
                <a:moveTo>
                  <a:pt x="75768" y="35666"/>
                </a:moveTo>
                <a:lnTo>
                  <a:pt x="17823" y="35666"/>
                </a:lnTo>
                <a:cubicBezTo>
                  <a:pt x="7979" y="35666"/>
                  <a:pt x="0" y="43646"/>
                  <a:pt x="0" y="53490"/>
                </a:cubicBezTo>
                <a:lnTo>
                  <a:pt x="0" y="200572"/>
                </a:lnTo>
                <a:moveTo>
                  <a:pt x="49024" y="62411"/>
                </a:moveTo>
                <a:lnTo>
                  <a:pt x="75768" y="62411"/>
                </a:lnTo>
                <a:moveTo>
                  <a:pt x="35656" y="106979"/>
                </a:moveTo>
                <a:lnTo>
                  <a:pt x="106969" y="106979"/>
                </a:lnTo>
                <a:cubicBezTo>
                  <a:pt x="106969" y="106979"/>
                  <a:pt x="115881" y="106979"/>
                  <a:pt x="115881" y="115891"/>
                </a:cubicBezTo>
                <a:lnTo>
                  <a:pt x="115881" y="171604"/>
                </a:lnTo>
                <a:cubicBezTo>
                  <a:pt x="115881" y="171604"/>
                  <a:pt x="115881" y="180516"/>
                  <a:pt x="106969" y="180516"/>
                </a:cubicBezTo>
                <a:lnTo>
                  <a:pt x="35656" y="180516"/>
                </a:lnTo>
                <a:cubicBezTo>
                  <a:pt x="35656" y="180516"/>
                  <a:pt x="26744" y="180516"/>
                  <a:pt x="26744" y="171604"/>
                </a:cubicBezTo>
                <a:lnTo>
                  <a:pt x="26744" y="115891"/>
                </a:lnTo>
                <a:cubicBezTo>
                  <a:pt x="26744" y="115891"/>
                  <a:pt x="26744" y="106979"/>
                  <a:pt x="35656" y="106979"/>
                </a:cubicBezTo>
                <a:moveTo>
                  <a:pt x="115881" y="151547"/>
                </a:moveTo>
                <a:lnTo>
                  <a:pt x="26744" y="151547"/>
                </a:lnTo>
                <a:moveTo>
                  <a:pt x="107675" y="46453"/>
                </a:moveTo>
                <a:cubicBezTo>
                  <a:pt x="107669" y="20799"/>
                  <a:pt x="128464" y="0"/>
                  <a:pt x="154118" y="0"/>
                </a:cubicBezTo>
                <a:cubicBezTo>
                  <a:pt x="179772" y="0"/>
                  <a:pt x="200567" y="20799"/>
                  <a:pt x="200561" y="46453"/>
                </a:cubicBezTo>
                <a:cubicBezTo>
                  <a:pt x="200567" y="72107"/>
                  <a:pt x="179772" y="92907"/>
                  <a:pt x="154118" y="92907"/>
                </a:cubicBezTo>
                <a:cubicBezTo>
                  <a:pt x="128464" y="92907"/>
                  <a:pt x="107669" y="72107"/>
                  <a:pt x="107675" y="46453"/>
                </a:cubicBezTo>
                <a:moveTo>
                  <a:pt x="154118" y="62106"/>
                </a:moveTo>
                <a:cubicBezTo>
                  <a:pt x="153231" y="62106"/>
                  <a:pt x="152380" y="62459"/>
                  <a:pt x="151753" y="63087"/>
                </a:cubicBezTo>
                <a:cubicBezTo>
                  <a:pt x="151127" y="63715"/>
                  <a:pt x="150776" y="64567"/>
                  <a:pt x="150778" y="65454"/>
                </a:cubicBezTo>
                <a:cubicBezTo>
                  <a:pt x="150778" y="67305"/>
                  <a:pt x="152279" y="68804"/>
                  <a:pt x="154130" y="68803"/>
                </a:cubicBezTo>
                <a:cubicBezTo>
                  <a:pt x="155980" y="68801"/>
                  <a:pt x="157478" y="67299"/>
                  <a:pt x="157475" y="65448"/>
                </a:cubicBezTo>
                <a:cubicBezTo>
                  <a:pt x="157472" y="63598"/>
                  <a:pt x="155968" y="62101"/>
                  <a:pt x="154118" y="62106"/>
                </a:cubicBezTo>
                <a:moveTo>
                  <a:pt x="154118" y="21121"/>
                </a:moveTo>
                <a:lnTo>
                  <a:pt x="154118" y="42241"/>
                </a:lnTo>
                <a:moveTo>
                  <a:pt x="64685" y="127768"/>
                </a:moveTo>
                <a:lnTo>
                  <a:pt x="46259" y="127768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Rounded Rectangle 78">
            <a:extLst>
              <a:ext uri="{FF2B5EF4-FFF2-40B4-BE49-F238E27FC236}">
                <a16:creationId xmlns:a16="http://schemas.microsoft.com/office/drawing/2014/main" id="{4CAB0C29-C0F7-2651-9F97-F004BCBB6DA8}"/>
              </a:ext>
            </a:extLst>
          </p:cNvPr>
          <p:cNvSpPr/>
          <p:nvPr/>
        </p:nvSpPr>
        <p:spPr>
          <a:xfrm>
            <a:off x="3975887" y="3293924"/>
            <a:ext cx="274126" cy="247464"/>
          </a:xfrm>
          <a:custGeom>
            <a:avLst/>
            <a:gdLst/>
            <a:ahLst/>
            <a:cxnLst/>
            <a:rect l="0" t="0" r="0" b="0"/>
            <a:pathLst>
              <a:path w="200962" h="200561">
                <a:moveTo>
                  <a:pt x="117720" y="69760"/>
                </a:moveTo>
                <a:lnTo>
                  <a:pt x="34880" y="69760"/>
                </a:lnTo>
                <a:moveTo>
                  <a:pt x="117720" y="95920"/>
                </a:moveTo>
                <a:lnTo>
                  <a:pt x="34880" y="95920"/>
                </a:lnTo>
                <a:moveTo>
                  <a:pt x="95920" y="43600"/>
                </a:moveTo>
                <a:lnTo>
                  <a:pt x="34880" y="43600"/>
                </a:lnTo>
                <a:moveTo>
                  <a:pt x="95920" y="122080"/>
                </a:moveTo>
                <a:lnTo>
                  <a:pt x="34880" y="122080"/>
                </a:lnTo>
                <a:moveTo>
                  <a:pt x="74120" y="148241"/>
                </a:moveTo>
                <a:lnTo>
                  <a:pt x="34880" y="148241"/>
                </a:lnTo>
                <a:moveTo>
                  <a:pt x="69760" y="200561"/>
                </a:moveTo>
                <a:lnTo>
                  <a:pt x="8720" y="200561"/>
                </a:lnTo>
                <a:cubicBezTo>
                  <a:pt x="3904" y="200561"/>
                  <a:pt x="0" y="196657"/>
                  <a:pt x="0" y="191841"/>
                </a:cubicBezTo>
                <a:lnTo>
                  <a:pt x="0" y="8720"/>
                </a:lnTo>
                <a:cubicBezTo>
                  <a:pt x="0" y="3904"/>
                  <a:pt x="3904" y="0"/>
                  <a:pt x="8720" y="0"/>
                </a:cubicBezTo>
                <a:lnTo>
                  <a:pt x="124635" y="0"/>
                </a:lnTo>
                <a:cubicBezTo>
                  <a:pt x="126948" y="0"/>
                  <a:pt x="129166" y="919"/>
                  <a:pt x="130801" y="2554"/>
                </a:cubicBezTo>
                <a:lnTo>
                  <a:pt x="163126" y="34880"/>
                </a:lnTo>
                <a:cubicBezTo>
                  <a:pt x="164761" y="36515"/>
                  <a:pt x="165680" y="38732"/>
                  <a:pt x="165681" y="41045"/>
                </a:cubicBezTo>
                <a:lnTo>
                  <a:pt x="165681" y="69760"/>
                </a:lnTo>
                <a:moveTo>
                  <a:pt x="148241" y="174401"/>
                </a:moveTo>
                <a:cubicBezTo>
                  <a:pt x="147037" y="174401"/>
                  <a:pt x="146061" y="175377"/>
                  <a:pt x="146061" y="176581"/>
                </a:cubicBezTo>
                <a:cubicBezTo>
                  <a:pt x="146061" y="177785"/>
                  <a:pt x="147037" y="178761"/>
                  <a:pt x="148241" y="178761"/>
                </a:cubicBezTo>
                <a:cubicBezTo>
                  <a:pt x="149445" y="178761"/>
                  <a:pt x="150421" y="177785"/>
                  <a:pt x="150421" y="176581"/>
                </a:cubicBezTo>
                <a:cubicBezTo>
                  <a:pt x="150421" y="175377"/>
                  <a:pt x="149445" y="174401"/>
                  <a:pt x="148241" y="174401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58"/>
                </a:moveTo>
                <a:cubicBezTo>
                  <a:pt x="200962" y="191176"/>
                  <a:pt x="200859" y="194206"/>
                  <a:pt x="199366" y="196628"/>
                </a:cubicBezTo>
                <a:cubicBezTo>
                  <a:pt x="197856" y="199062"/>
                  <a:pt x="195193" y="200540"/>
                  <a:pt x="192329" y="200535"/>
                </a:cubicBezTo>
                <a:lnTo>
                  <a:pt x="104152" y="200535"/>
                </a:lnTo>
                <a:cubicBezTo>
                  <a:pt x="101288" y="200540"/>
                  <a:pt x="98625" y="199062"/>
                  <a:pt x="97115" y="196628"/>
                </a:cubicBezTo>
                <a:cubicBezTo>
                  <a:pt x="95622" y="194206"/>
                  <a:pt x="95520" y="191176"/>
                  <a:pt x="96845" y="188658"/>
                </a:cubicBezTo>
                <a:lnTo>
                  <a:pt x="140933" y="104640"/>
                </a:lnTo>
                <a:cubicBezTo>
                  <a:pt x="142374" y="101943"/>
                  <a:pt x="145183" y="100258"/>
                  <a:pt x="148241" y="100258"/>
                </a:cubicBezTo>
                <a:cubicBezTo>
                  <a:pt x="151299" y="100258"/>
                  <a:pt x="154108" y="101943"/>
                  <a:pt x="155548" y="104640"/>
                </a:cubicBezTo>
                <a:close/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Rounded Rectangle 79">
            <a:extLst>
              <a:ext uri="{FF2B5EF4-FFF2-40B4-BE49-F238E27FC236}">
                <a16:creationId xmlns:a16="http://schemas.microsoft.com/office/drawing/2014/main" id="{3F26EA2B-CFE8-658F-9FAC-A6371FCD4685}"/>
              </a:ext>
            </a:extLst>
          </p:cNvPr>
          <p:cNvSpPr/>
          <p:nvPr/>
        </p:nvSpPr>
        <p:spPr>
          <a:xfrm>
            <a:off x="4738808" y="944088"/>
            <a:ext cx="270259" cy="247464"/>
          </a:xfrm>
          <a:custGeom>
            <a:avLst/>
            <a:gdLst/>
            <a:ahLst/>
            <a:cxnLst/>
            <a:rect l="0" t="0" r="0" b="0"/>
            <a:pathLst>
              <a:path w="198127" h="200561">
                <a:moveTo>
                  <a:pt x="23987" y="37060"/>
                </a:moveTo>
                <a:cubicBezTo>
                  <a:pt x="23987" y="16592"/>
                  <a:pt x="40580" y="0"/>
                  <a:pt x="61047" y="0"/>
                </a:cubicBezTo>
                <a:cubicBezTo>
                  <a:pt x="81515" y="0"/>
                  <a:pt x="98108" y="16592"/>
                  <a:pt x="98108" y="37060"/>
                </a:cubicBezTo>
                <a:cubicBezTo>
                  <a:pt x="98108" y="57528"/>
                  <a:pt x="81515" y="74120"/>
                  <a:pt x="61047" y="74120"/>
                </a:cubicBezTo>
                <a:cubicBezTo>
                  <a:pt x="40580" y="74120"/>
                  <a:pt x="23987" y="57528"/>
                  <a:pt x="23987" y="37060"/>
                </a:cubicBezTo>
                <a:moveTo>
                  <a:pt x="93486" y="156961"/>
                </a:moveTo>
                <a:lnTo>
                  <a:pt x="7" y="157013"/>
                </a:lnTo>
                <a:lnTo>
                  <a:pt x="7" y="148241"/>
                </a:lnTo>
                <a:cubicBezTo>
                  <a:pt x="0" y="124785"/>
                  <a:pt x="13433" y="103399"/>
                  <a:pt x="34567" y="93224"/>
                </a:cubicBezTo>
                <a:cubicBezTo>
                  <a:pt x="55701" y="83048"/>
                  <a:pt x="80796" y="85883"/>
                  <a:pt x="99128" y="100516"/>
                </a:cubicBezTo>
                <a:moveTo>
                  <a:pt x="71651" y="56680"/>
                </a:moveTo>
                <a:cubicBezTo>
                  <a:pt x="69036" y="53550"/>
                  <a:pt x="65171" y="51737"/>
                  <a:pt x="61092" y="51725"/>
                </a:cubicBezTo>
                <a:cubicBezTo>
                  <a:pt x="57014" y="51713"/>
                  <a:pt x="53138" y="53504"/>
                  <a:pt x="50505" y="56619"/>
                </a:cubicBezTo>
                <a:moveTo>
                  <a:pt x="61074" y="157013"/>
                </a:moveTo>
                <a:lnTo>
                  <a:pt x="61074" y="122098"/>
                </a:lnTo>
                <a:moveTo>
                  <a:pt x="32978" y="94011"/>
                </a:moveTo>
                <a:lnTo>
                  <a:pt x="61074" y="122098"/>
                </a:lnTo>
                <a:moveTo>
                  <a:pt x="61074" y="122098"/>
                </a:moveTo>
                <a:lnTo>
                  <a:pt x="89178" y="94011"/>
                </a:lnTo>
                <a:moveTo>
                  <a:pt x="119646" y="104640"/>
                </a:moveTo>
                <a:lnTo>
                  <a:pt x="189407" y="104640"/>
                </a:lnTo>
                <a:cubicBezTo>
                  <a:pt x="189407" y="104640"/>
                  <a:pt x="198127" y="104640"/>
                  <a:pt x="198127" y="113360"/>
                </a:cubicBezTo>
                <a:lnTo>
                  <a:pt x="198127" y="191841"/>
                </a:lnTo>
                <a:cubicBezTo>
                  <a:pt x="198127" y="191841"/>
                  <a:pt x="198127" y="200561"/>
                  <a:pt x="189407" y="200561"/>
                </a:cubicBezTo>
                <a:lnTo>
                  <a:pt x="119646" y="200561"/>
                </a:lnTo>
                <a:cubicBezTo>
                  <a:pt x="119646" y="200561"/>
                  <a:pt x="110926" y="200561"/>
                  <a:pt x="110926" y="191841"/>
                </a:cubicBezTo>
                <a:lnTo>
                  <a:pt x="110926" y="113360"/>
                </a:lnTo>
                <a:cubicBezTo>
                  <a:pt x="110926" y="113360"/>
                  <a:pt x="110926" y="104640"/>
                  <a:pt x="119646" y="104640"/>
                </a:cubicBezTo>
                <a:moveTo>
                  <a:pt x="176327" y="130801"/>
                </a:moveTo>
                <a:lnTo>
                  <a:pt x="132726" y="130801"/>
                </a:lnTo>
                <a:moveTo>
                  <a:pt x="132726" y="152601"/>
                </a:moveTo>
                <a:lnTo>
                  <a:pt x="176327" y="152601"/>
                </a:lnTo>
                <a:moveTo>
                  <a:pt x="150167" y="174401"/>
                </a:moveTo>
                <a:lnTo>
                  <a:pt x="132726" y="17440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Rounded Rectangle 80">
            <a:extLst>
              <a:ext uri="{FF2B5EF4-FFF2-40B4-BE49-F238E27FC236}">
                <a16:creationId xmlns:a16="http://schemas.microsoft.com/office/drawing/2014/main" id="{549F63E1-C28C-4E93-3BC8-7AE85A27DE0C}"/>
              </a:ext>
            </a:extLst>
          </p:cNvPr>
          <p:cNvSpPr/>
          <p:nvPr/>
        </p:nvSpPr>
        <p:spPr>
          <a:xfrm>
            <a:off x="4737154" y="4275174"/>
            <a:ext cx="274126" cy="247525"/>
          </a:xfrm>
          <a:custGeom>
            <a:avLst/>
            <a:gdLst/>
            <a:ahLst/>
            <a:cxnLst/>
            <a:rect l="0" t="0" r="0" b="0"/>
            <a:pathLst>
              <a:path w="200962" h="200611">
                <a:moveTo>
                  <a:pt x="174401" y="34915"/>
                </a:moveTo>
                <a:lnTo>
                  <a:pt x="0" y="34915"/>
                </a:lnTo>
                <a:moveTo>
                  <a:pt x="26160" y="15295"/>
                </a:moveTo>
                <a:lnTo>
                  <a:pt x="26160" y="15295"/>
                </a:lnTo>
                <a:moveTo>
                  <a:pt x="26160" y="15295"/>
                </a:moveTo>
                <a:cubicBezTo>
                  <a:pt x="24956" y="15295"/>
                  <a:pt x="23980" y="16271"/>
                  <a:pt x="23980" y="17475"/>
                </a:cubicBezTo>
                <a:cubicBezTo>
                  <a:pt x="23980" y="18679"/>
                  <a:pt x="24956" y="19655"/>
                  <a:pt x="26160" y="19655"/>
                </a:cubicBezTo>
                <a:cubicBezTo>
                  <a:pt x="27364" y="19655"/>
                  <a:pt x="28340" y="18679"/>
                  <a:pt x="28340" y="17475"/>
                </a:cubicBezTo>
                <a:cubicBezTo>
                  <a:pt x="28340" y="16271"/>
                  <a:pt x="27364" y="15295"/>
                  <a:pt x="26160" y="15295"/>
                </a:cubicBezTo>
                <a:moveTo>
                  <a:pt x="43600" y="15295"/>
                </a:moveTo>
                <a:lnTo>
                  <a:pt x="43600" y="15295"/>
                </a:lnTo>
                <a:moveTo>
                  <a:pt x="43600" y="15295"/>
                </a:moveTo>
                <a:cubicBezTo>
                  <a:pt x="42396" y="15295"/>
                  <a:pt x="41420" y="16271"/>
                  <a:pt x="41420" y="17475"/>
                </a:cubicBezTo>
                <a:cubicBezTo>
                  <a:pt x="41420" y="18679"/>
                  <a:pt x="42396" y="19655"/>
                  <a:pt x="43600" y="19655"/>
                </a:cubicBezTo>
                <a:cubicBezTo>
                  <a:pt x="44804" y="19655"/>
                  <a:pt x="45780" y="18679"/>
                  <a:pt x="45780" y="17475"/>
                </a:cubicBezTo>
                <a:cubicBezTo>
                  <a:pt x="45780" y="16271"/>
                  <a:pt x="44804" y="15295"/>
                  <a:pt x="43600" y="15295"/>
                </a:cubicBezTo>
                <a:moveTo>
                  <a:pt x="61040" y="15295"/>
                </a:moveTo>
                <a:lnTo>
                  <a:pt x="61040" y="15295"/>
                </a:lnTo>
                <a:moveTo>
                  <a:pt x="61040" y="15295"/>
                </a:moveTo>
                <a:cubicBezTo>
                  <a:pt x="59836" y="15295"/>
                  <a:pt x="58860" y="16271"/>
                  <a:pt x="58860" y="17475"/>
                </a:cubicBezTo>
                <a:cubicBezTo>
                  <a:pt x="58860" y="18679"/>
                  <a:pt x="59836" y="19655"/>
                  <a:pt x="61040" y="19655"/>
                </a:cubicBezTo>
                <a:cubicBezTo>
                  <a:pt x="62244" y="19655"/>
                  <a:pt x="63220" y="18679"/>
                  <a:pt x="63220" y="17475"/>
                </a:cubicBezTo>
                <a:cubicBezTo>
                  <a:pt x="63220" y="16271"/>
                  <a:pt x="62244" y="15295"/>
                  <a:pt x="61040" y="15295"/>
                </a:cubicBezTo>
                <a:moveTo>
                  <a:pt x="78480" y="139521"/>
                </a:moveTo>
                <a:lnTo>
                  <a:pt x="17440" y="139521"/>
                </a:lnTo>
                <a:cubicBezTo>
                  <a:pt x="7808" y="139521"/>
                  <a:pt x="0" y="131712"/>
                  <a:pt x="0" y="122080"/>
                </a:cubicBezTo>
                <a:lnTo>
                  <a:pt x="0" y="17440"/>
                </a:lnTo>
                <a:cubicBezTo>
                  <a:pt x="0" y="7808"/>
                  <a:pt x="7808" y="0"/>
                  <a:pt x="17440" y="0"/>
                </a:cubicBezTo>
                <a:lnTo>
                  <a:pt x="156961" y="0"/>
                </a:lnTo>
                <a:cubicBezTo>
                  <a:pt x="166593" y="0"/>
                  <a:pt x="174401" y="7808"/>
                  <a:pt x="174401" y="17440"/>
                </a:cubicBezTo>
                <a:lnTo>
                  <a:pt x="174401" y="87200"/>
                </a:lnTo>
                <a:moveTo>
                  <a:pt x="148241" y="174445"/>
                </a:moveTo>
                <a:cubicBezTo>
                  <a:pt x="147037" y="174445"/>
                  <a:pt x="146061" y="175421"/>
                  <a:pt x="146061" y="176625"/>
                </a:cubicBezTo>
                <a:cubicBezTo>
                  <a:pt x="146061" y="177829"/>
                  <a:pt x="147037" y="178805"/>
                  <a:pt x="148241" y="178805"/>
                </a:cubicBezTo>
                <a:cubicBezTo>
                  <a:pt x="149445" y="178805"/>
                  <a:pt x="150421" y="177829"/>
                  <a:pt x="150421" y="176625"/>
                </a:cubicBezTo>
                <a:cubicBezTo>
                  <a:pt x="150421" y="175421"/>
                  <a:pt x="149445" y="174445"/>
                  <a:pt x="148241" y="174445"/>
                </a:cubicBezTo>
                <a:moveTo>
                  <a:pt x="148241" y="130844"/>
                </a:moveTo>
                <a:lnTo>
                  <a:pt x="148241" y="157004"/>
                </a:lnTo>
                <a:moveTo>
                  <a:pt x="199637" y="188719"/>
                </a:moveTo>
                <a:cubicBezTo>
                  <a:pt x="200962" y="191237"/>
                  <a:pt x="200859" y="194267"/>
                  <a:pt x="199366" y="196689"/>
                </a:cubicBezTo>
                <a:cubicBezTo>
                  <a:pt x="197860" y="199129"/>
                  <a:pt x="195196" y="200611"/>
                  <a:pt x="192329" y="200605"/>
                </a:cubicBezTo>
                <a:lnTo>
                  <a:pt x="104152" y="200605"/>
                </a:lnTo>
                <a:cubicBezTo>
                  <a:pt x="101288" y="200610"/>
                  <a:pt x="98627" y="199127"/>
                  <a:pt x="97124" y="196689"/>
                </a:cubicBezTo>
                <a:cubicBezTo>
                  <a:pt x="95625" y="194270"/>
                  <a:pt x="95519" y="191238"/>
                  <a:pt x="96845" y="188719"/>
                </a:cubicBezTo>
                <a:lnTo>
                  <a:pt x="140933" y="104710"/>
                </a:lnTo>
                <a:cubicBezTo>
                  <a:pt x="142374" y="102013"/>
                  <a:pt x="145183" y="100328"/>
                  <a:pt x="148241" y="100328"/>
                </a:cubicBezTo>
                <a:cubicBezTo>
                  <a:pt x="151299" y="100328"/>
                  <a:pt x="154108" y="102013"/>
                  <a:pt x="155548" y="104710"/>
                </a:cubicBezTo>
                <a:close/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2D0B591E-F593-95B4-D2C1-6EFBFEDA355A}"/>
              </a:ext>
            </a:extLst>
          </p:cNvPr>
          <p:cNvSpPr/>
          <p:nvPr/>
        </p:nvSpPr>
        <p:spPr>
          <a:xfrm>
            <a:off x="6240655" y="4585028"/>
            <a:ext cx="279652" cy="247488"/>
          </a:xfrm>
          <a:custGeom>
            <a:avLst/>
            <a:gdLst/>
            <a:ahLst/>
            <a:cxnLst/>
            <a:rect l="0" t="0" r="0" b="0"/>
            <a:pathLst>
              <a:path w="205013" h="200581">
                <a:moveTo>
                  <a:pt x="197553" y="35307"/>
                </a:moveTo>
                <a:cubicBezTo>
                  <a:pt x="205013" y="56466"/>
                  <a:pt x="198308" y="80030"/>
                  <a:pt x="180826" y="94092"/>
                </a:cubicBezTo>
                <a:cubicBezTo>
                  <a:pt x="163344" y="108154"/>
                  <a:pt x="138891" y="109654"/>
                  <a:pt x="119822" y="97833"/>
                </a:cubicBezTo>
                <a:lnTo>
                  <a:pt x="87200" y="113372"/>
                </a:lnTo>
                <a:lnTo>
                  <a:pt x="102731" y="80759"/>
                </a:lnTo>
                <a:cubicBezTo>
                  <a:pt x="97888" y="72302"/>
                  <a:pt x="95528" y="62652"/>
                  <a:pt x="95920" y="52915"/>
                </a:cubicBezTo>
                <a:cubicBezTo>
                  <a:pt x="95656" y="39007"/>
                  <a:pt x="100984" y="25575"/>
                  <a:pt x="110710" y="15630"/>
                </a:cubicBezTo>
                <a:cubicBezTo>
                  <a:pt x="120436" y="5684"/>
                  <a:pt x="133746" y="57"/>
                  <a:pt x="147656" y="11"/>
                </a:cubicBezTo>
                <a:cubicBezTo>
                  <a:pt x="170092" y="0"/>
                  <a:pt x="190093" y="14148"/>
                  <a:pt x="197553" y="35307"/>
                </a:cubicBezTo>
                <a:close/>
                <a:moveTo>
                  <a:pt x="148241" y="69771"/>
                </a:moveTo>
                <a:cubicBezTo>
                  <a:pt x="147037" y="69771"/>
                  <a:pt x="146061" y="70747"/>
                  <a:pt x="146061" y="71951"/>
                </a:cubicBezTo>
                <a:cubicBezTo>
                  <a:pt x="146061" y="73155"/>
                  <a:pt x="147037" y="74131"/>
                  <a:pt x="148241" y="74131"/>
                </a:cubicBezTo>
                <a:cubicBezTo>
                  <a:pt x="149445" y="74131"/>
                  <a:pt x="150421" y="73155"/>
                  <a:pt x="150421" y="71951"/>
                </a:cubicBezTo>
                <a:cubicBezTo>
                  <a:pt x="150421" y="70747"/>
                  <a:pt x="149445" y="69771"/>
                  <a:pt x="148241" y="69771"/>
                </a:cubicBezTo>
                <a:moveTo>
                  <a:pt x="148241" y="30540"/>
                </a:moveTo>
                <a:lnTo>
                  <a:pt x="148241" y="56700"/>
                </a:lnTo>
                <a:moveTo>
                  <a:pt x="139521" y="122100"/>
                </a:moveTo>
                <a:lnTo>
                  <a:pt x="139521" y="200581"/>
                </a:lnTo>
                <a:moveTo>
                  <a:pt x="0" y="200572"/>
                </a:moveTo>
                <a:lnTo>
                  <a:pt x="0" y="43611"/>
                </a:lnTo>
                <a:cubicBezTo>
                  <a:pt x="0" y="33979"/>
                  <a:pt x="7808" y="26171"/>
                  <a:pt x="17440" y="26171"/>
                </a:cubicBezTo>
                <a:lnTo>
                  <a:pt x="82840" y="26171"/>
                </a:lnTo>
                <a:moveTo>
                  <a:pt x="0" y="61060"/>
                </a:moveTo>
                <a:lnTo>
                  <a:pt x="78480" y="61060"/>
                </a:lnTo>
                <a:moveTo>
                  <a:pt x="65400" y="122100"/>
                </a:moveTo>
                <a:cubicBezTo>
                  <a:pt x="76236" y="122100"/>
                  <a:pt x="85020" y="130885"/>
                  <a:pt x="85020" y="141721"/>
                </a:cubicBezTo>
                <a:cubicBezTo>
                  <a:pt x="85020" y="152557"/>
                  <a:pt x="76236" y="161341"/>
                  <a:pt x="65400" y="161341"/>
                </a:cubicBezTo>
                <a:cubicBezTo>
                  <a:pt x="54564" y="161341"/>
                  <a:pt x="45780" y="152557"/>
                  <a:pt x="45780" y="141721"/>
                </a:cubicBezTo>
                <a:cubicBezTo>
                  <a:pt x="45780" y="130885"/>
                  <a:pt x="54564" y="122100"/>
                  <a:pt x="65400" y="122100"/>
                </a:cubicBezTo>
                <a:close/>
                <a:moveTo>
                  <a:pt x="26160" y="200572"/>
                </a:moveTo>
                <a:cubicBezTo>
                  <a:pt x="30734" y="182635"/>
                  <a:pt x="46889" y="170083"/>
                  <a:pt x="65400" y="170083"/>
                </a:cubicBezTo>
                <a:cubicBezTo>
                  <a:pt x="83911" y="170083"/>
                  <a:pt x="100066" y="182635"/>
                  <a:pt x="104640" y="200572"/>
                </a:cubicBezTo>
                <a:moveTo>
                  <a:pt x="56680" y="43620"/>
                </a:moveTo>
                <a:lnTo>
                  <a:pt x="78480" y="43620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Rounded Rectangle 82">
            <a:extLst>
              <a:ext uri="{FF2B5EF4-FFF2-40B4-BE49-F238E27FC236}">
                <a16:creationId xmlns:a16="http://schemas.microsoft.com/office/drawing/2014/main" id="{FAE564EB-2D46-A485-230B-08640A2368DD}"/>
              </a:ext>
            </a:extLst>
          </p:cNvPr>
          <p:cNvSpPr/>
          <p:nvPr/>
        </p:nvSpPr>
        <p:spPr>
          <a:xfrm>
            <a:off x="6240631" y="789154"/>
            <a:ext cx="273627" cy="247464"/>
          </a:xfrm>
          <a:custGeom>
            <a:avLst/>
            <a:gdLst/>
            <a:ahLst/>
            <a:cxnLst/>
            <a:rect l="0" t="0" r="0" b="0"/>
            <a:pathLst>
              <a:path w="200596" h="200561">
                <a:moveTo>
                  <a:pt x="74138" y="139521"/>
                </a:moveTo>
                <a:lnTo>
                  <a:pt x="8737" y="139521"/>
                </a:lnTo>
                <a:cubicBezTo>
                  <a:pt x="3921" y="139521"/>
                  <a:pt x="17" y="135617"/>
                  <a:pt x="17" y="130801"/>
                </a:cubicBezTo>
                <a:lnTo>
                  <a:pt x="17" y="104370"/>
                </a:lnTo>
                <a:cubicBezTo>
                  <a:pt x="0" y="102161"/>
                  <a:pt x="1637" y="100288"/>
                  <a:pt x="3828" y="100010"/>
                </a:cubicBezTo>
                <a:cubicBezTo>
                  <a:pt x="19102" y="98102"/>
                  <a:pt x="30564" y="85118"/>
                  <a:pt x="30564" y="69725"/>
                </a:cubicBezTo>
                <a:cubicBezTo>
                  <a:pt x="30564" y="54332"/>
                  <a:pt x="19102" y="41349"/>
                  <a:pt x="3828" y="39440"/>
                </a:cubicBezTo>
                <a:cubicBezTo>
                  <a:pt x="1637" y="39162"/>
                  <a:pt x="0" y="37289"/>
                  <a:pt x="17" y="35080"/>
                </a:cubicBezTo>
                <a:lnTo>
                  <a:pt x="17" y="8720"/>
                </a:lnTo>
                <a:cubicBezTo>
                  <a:pt x="17" y="3904"/>
                  <a:pt x="3921" y="0"/>
                  <a:pt x="8737" y="0"/>
                </a:cubicBezTo>
                <a:lnTo>
                  <a:pt x="191859" y="0"/>
                </a:lnTo>
                <a:cubicBezTo>
                  <a:pt x="196675" y="0"/>
                  <a:pt x="200579" y="3904"/>
                  <a:pt x="200579" y="8720"/>
                </a:cubicBezTo>
                <a:lnTo>
                  <a:pt x="200579" y="35150"/>
                </a:lnTo>
                <a:cubicBezTo>
                  <a:pt x="200596" y="37359"/>
                  <a:pt x="198959" y="39232"/>
                  <a:pt x="196768" y="39510"/>
                </a:cubicBezTo>
                <a:cubicBezTo>
                  <a:pt x="188613" y="40535"/>
                  <a:pt x="181215" y="44806"/>
                  <a:pt x="176251" y="51356"/>
                </a:cubicBezTo>
                <a:cubicBezTo>
                  <a:pt x="171286" y="57907"/>
                  <a:pt x="169173" y="66183"/>
                  <a:pt x="170390" y="74312"/>
                </a:cubicBezTo>
                <a:moveTo>
                  <a:pt x="137358" y="21800"/>
                </a:moveTo>
                <a:cubicBezTo>
                  <a:pt x="137358" y="20596"/>
                  <a:pt x="136382" y="19620"/>
                  <a:pt x="135178" y="19620"/>
                </a:cubicBezTo>
                <a:cubicBezTo>
                  <a:pt x="133974" y="19620"/>
                  <a:pt x="132998" y="20596"/>
                  <a:pt x="132998" y="21800"/>
                </a:cubicBezTo>
                <a:cubicBezTo>
                  <a:pt x="132998" y="23004"/>
                  <a:pt x="133974" y="23980"/>
                  <a:pt x="135178" y="23980"/>
                </a:cubicBezTo>
                <a:cubicBezTo>
                  <a:pt x="136382" y="23980"/>
                  <a:pt x="137358" y="23004"/>
                  <a:pt x="137358" y="21800"/>
                </a:cubicBezTo>
                <a:moveTo>
                  <a:pt x="137358" y="47960"/>
                </a:moveTo>
                <a:cubicBezTo>
                  <a:pt x="137358" y="46756"/>
                  <a:pt x="136382" y="45780"/>
                  <a:pt x="135178" y="45780"/>
                </a:cubicBezTo>
                <a:cubicBezTo>
                  <a:pt x="133974" y="45780"/>
                  <a:pt x="132998" y="46756"/>
                  <a:pt x="132998" y="47960"/>
                </a:cubicBezTo>
                <a:cubicBezTo>
                  <a:pt x="132998" y="49164"/>
                  <a:pt x="133974" y="50140"/>
                  <a:pt x="135178" y="50140"/>
                </a:cubicBezTo>
                <a:cubicBezTo>
                  <a:pt x="136382" y="50140"/>
                  <a:pt x="137358" y="49164"/>
                  <a:pt x="137358" y="47960"/>
                </a:cubicBezTo>
                <a:moveTo>
                  <a:pt x="137358" y="74120"/>
                </a:moveTo>
                <a:cubicBezTo>
                  <a:pt x="137358" y="72916"/>
                  <a:pt x="136382" y="71940"/>
                  <a:pt x="135178" y="71940"/>
                </a:cubicBezTo>
                <a:cubicBezTo>
                  <a:pt x="133974" y="71940"/>
                  <a:pt x="132998" y="72916"/>
                  <a:pt x="132998" y="74120"/>
                </a:cubicBezTo>
                <a:cubicBezTo>
                  <a:pt x="132998" y="75324"/>
                  <a:pt x="133974" y="76300"/>
                  <a:pt x="135178" y="76300"/>
                </a:cubicBezTo>
                <a:cubicBezTo>
                  <a:pt x="136382" y="76300"/>
                  <a:pt x="137358" y="75324"/>
                  <a:pt x="137358" y="74120"/>
                </a:cubicBezTo>
                <a:moveTo>
                  <a:pt x="95938" y="148241"/>
                </a:moveTo>
                <a:cubicBezTo>
                  <a:pt x="95938" y="119345"/>
                  <a:pt x="119362" y="95920"/>
                  <a:pt x="148258" y="95920"/>
                </a:cubicBezTo>
                <a:cubicBezTo>
                  <a:pt x="177154" y="95920"/>
                  <a:pt x="200579" y="119345"/>
                  <a:pt x="200579" y="148241"/>
                </a:cubicBezTo>
                <a:cubicBezTo>
                  <a:pt x="200579" y="177136"/>
                  <a:pt x="177154" y="200561"/>
                  <a:pt x="148258" y="200561"/>
                </a:cubicBezTo>
                <a:cubicBezTo>
                  <a:pt x="119362" y="200561"/>
                  <a:pt x="95938" y="177136"/>
                  <a:pt x="95938" y="148241"/>
                </a:cubicBezTo>
                <a:close/>
                <a:moveTo>
                  <a:pt x="122098" y="148241"/>
                </a:moveTo>
                <a:lnTo>
                  <a:pt x="174418" y="148241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Rounded Rectangle 83">
            <a:extLst>
              <a:ext uri="{FF2B5EF4-FFF2-40B4-BE49-F238E27FC236}">
                <a16:creationId xmlns:a16="http://schemas.microsoft.com/office/drawing/2014/main" id="{32A238C5-3AB6-D707-080C-08CE55A96B2A}"/>
              </a:ext>
            </a:extLst>
          </p:cNvPr>
          <p:cNvSpPr/>
          <p:nvPr/>
        </p:nvSpPr>
        <p:spPr>
          <a:xfrm>
            <a:off x="4090077" y="5721237"/>
            <a:ext cx="274125" cy="247427"/>
          </a:xfrm>
          <a:custGeom>
            <a:avLst/>
            <a:gdLst/>
            <a:ahLst/>
            <a:cxnLst/>
            <a:rect l="0" t="0" r="0" b="0"/>
            <a:pathLst>
              <a:path w="200961" h="200531">
                <a:moveTo>
                  <a:pt x="148241" y="174392"/>
                </a:moveTo>
                <a:cubicBezTo>
                  <a:pt x="147037" y="174392"/>
                  <a:pt x="146061" y="175368"/>
                  <a:pt x="146061" y="176572"/>
                </a:cubicBezTo>
                <a:cubicBezTo>
                  <a:pt x="146061" y="177776"/>
                  <a:pt x="147037" y="178752"/>
                  <a:pt x="148241" y="178752"/>
                </a:cubicBezTo>
                <a:cubicBezTo>
                  <a:pt x="149445" y="178752"/>
                  <a:pt x="150421" y="177776"/>
                  <a:pt x="150421" y="176572"/>
                </a:cubicBezTo>
                <a:cubicBezTo>
                  <a:pt x="150421" y="175368"/>
                  <a:pt x="149445" y="174392"/>
                  <a:pt x="148241" y="174392"/>
                </a:cubicBezTo>
                <a:moveTo>
                  <a:pt x="148241" y="130801"/>
                </a:moveTo>
                <a:lnTo>
                  <a:pt x="148241" y="156961"/>
                </a:lnTo>
                <a:moveTo>
                  <a:pt x="199637" y="188641"/>
                </a:moveTo>
                <a:cubicBezTo>
                  <a:pt x="200961" y="191162"/>
                  <a:pt x="200859" y="194194"/>
                  <a:pt x="199366" y="196620"/>
                </a:cubicBezTo>
                <a:cubicBezTo>
                  <a:pt x="197856" y="199053"/>
                  <a:pt x="195193" y="200531"/>
                  <a:pt x="192329" y="200526"/>
                </a:cubicBezTo>
                <a:lnTo>
                  <a:pt x="104152" y="200526"/>
                </a:lnTo>
                <a:cubicBezTo>
                  <a:pt x="101288" y="200531"/>
                  <a:pt x="98625" y="199053"/>
                  <a:pt x="97115" y="196620"/>
                </a:cubicBezTo>
                <a:cubicBezTo>
                  <a:pt x="95623" y="194194"/>
                  <a:pt x="95520" y="191162"/>
                  <a:pt x="96845" y="188641"/>
                </a:cubicBezTo>
                <a:lnTo>
                  <a:pt x="140933" y="104632"/>
                </a:lnTo>
                <a:cubicBezTo>
                  <a:pt x="142374" y="101934"/>
                  <a:pt x="145183" y="100250"/>
                  <a:pt x="148241" y="100250"/>
                </a:cubicBezTo>
                <a:cubicBezTo>
                  <a:pt x="151299" y="100250"/>
                  <a:pt x="154108" y="101934"/>
                  <a:pt x="155548" y="104632"/>
                </a:cubicBezTo>
                <a:close/>
                <a:moveTo>
                  <a:pt x="78480" y="156952"/>
                </a:moveTo>
                <a:lnTo>
                  <a:pt x="8720" y="156952"/>
                </a:lnTo>
                <a:cubicBezTo>
                  <a:pt x="3904" y="156952"/>
                  <a:pt x="0" y="153048"/>
                  <a:pt x="0" y="148232"/>
                </a:cubicBezTo>
                <a:lnTo>
                  <a:pt x="0" y="26151"/>
                </a:lnTo>
                <a:cubicBezTo>
                  <a:pt x="0" y="21335"/>
                  <a:pt x="3904" y="17431"/>
                  <a:pt x="8720" y="17431"/>
                </a:cubicBezTo>
                <a:lnTo>
                  <a:pt x="165681" y="17431"/>
                </a:lnTo>
                <a:cubicBezTo>
                  <a:pt x="170497" y="17431"/>
                  <a:pt x="174401" y="21335"/>
                  <a:pt x="174401" y="26151"/>
                </a:cubicBezTo>
                <a:lnTo>
                  <a:pt x="174401" y="82831"/>
                </a:lnTo>
                <a:moveTo>
                  <a:pt x="43600" y="43600"/>
                </a:moveTo>
                <a:lnTo>
                  <a:pt x="43600" y="0"/>
                </a:lnTo>
                <a:moveTo>
                  <a:pt x="130801" y="43600"/>
                </a:moveTo>
                <a:lnTo>
                  <a:pt x="130801" y="0"/>
                </a:lnTo>
                <a:moveTo>
                  <a:pt x="174401" y="61040"/>
                </a:moveTo>
                <a:lnTo>
                  <a:pt x="0" y="61040"/>
                </a:lnTo>
              </a:path>
            </a:pathLst>
          </a:custGeom>
          <a:noFill/>
          <a:ln w="10464"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072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Macro image shot of blueberries">
            <a:extLst>
              <a:ext uri="{FF2B5EF4-FFF2-40B4-BE49-F238E27FC236}">
                <a16:creationId xmlns:a16="http://schemas.microsoft.com/office/drawing/2014/main" id="{0F7CDB51-D72C-D42D-CEA0-E36DFB206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568411"/>
            <a:ext cx="12192001" cy="6341984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95E5AD-5F35-B981-544C-B0AB45453E24}"/>
              </a:ext>
            </a:extLst>
          </p:cNvPr>
          <p:cNvSpPr/>
          <p:nvPr/>
        </p:nvSpPr>
        <p:spPr>
          <a:xfrm>
            <a:off x="-3548" y="568411"/>
            <a:ext cx="9007364" cy="634313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A6E7BAAB-5F31-DAB7-AADC-142C0199B9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2B309-FB70-637A-DC47-A214D42024C6}"/>
              </a:ext>
            </a:extLst>
          </p:cNvPr>
          <p:cNvSpPr/>
          <p:nvPr/>
        </p:nvSpPr>
        <p:spPr>
          <a:xfrm>
            <a:off x="0" y="1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2E2AA-5351-6659-2707-C65E9177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64" y="171533"/>
            <a:ext cx="8025638" cy="47531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Made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8013BB1-ED0F-9D35-2F8E-453E9FEF7A0D}"/>
              </a:ext>
            </a:extLst>
          </p:cNvPr>
          <p:cNvGrpSpPr/>
          <p:nvPr/>
        </p:nvGrpSpPr>
        <p:grpSpPr>
          <a:xfrm>
            <a:off x="515725" y="1873831"/>
            <a:ext cx="2034676" cy="2166114"/>
            <a:chOff x="342900" y="857250"/>
            <a:chExt cx="1371600" cy="1114425"/>
          </a:xfrm>
        </p:grpSpPr>
        <p:sp>
          <p:nvSpPr>
            <p:cNvPr id="60" name="Rounded Rectangle 1">
              <a:extLst>
                <a:ext uri="{FF2B5EF4-FFF2-40B4-BE49-F238E27FC236}">
                  <a16:creationId xmlns:a16="http://schemas.microsoft.com/office/drawing/2014/main" id="{D5E76BB6-51A0-8F2E-833C-0E4EA7165099}"/>
                </a:ext>
              </a:extLst>
            </p:cNvPr>
            <p:cNvSpPr/>
            <p:nvPr/>
          </p:nvSpPr>
          <p:spPr>
            <a:xfrm>
              <a:off x="34290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171450" y="85725"/>
                  </a:moveTo>
                  <a:cubicBezTo>
                    <a:pt x="124105" y="85725"/>
                    <a:pt x="85725" y="124105"/>
                    <a:pt x="85725" y="171450"/>
                  </a:cubicBez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  <a:moveTo>
                    <a:pt x="171450" y="85725"/>
                  </a:moveTo>
                  <a:lnTo>
                    <a:pt x="171450" y="0"/>
                  </a:lnTo>
                  <a:lnTo>
                    <a:pt x="1200150" y="0"/>
                  </a:lnTo>
                  <a:lnTo>
                    <a:pt x="1200150" y="85725"/>
                  </a:lnTo>
                  <a:close/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lnTo>
                    <a:pt x="1285875" y="171450"/>
                  </a:lnTo>
                  <a:cubicBezTo>
                    <a:pt x="1285875" y="124105"/>
                    <a:pt x="1247494" y="85725"/>
                    <a:pt x="1200150" y="85725"/>
                  </a:cubicBezTo>
                  <a:close/>
                  <a:moveTo>
                    <a:pt x="1371600" y="171450"/>
                  </a:moveTo>
                  <a:lnTo>
                    <a:pt x="1371600" y="942975"/>
                  </a:lnTo>
                  <a:lnTo>
                    <a:pt x="1285875" y="942975"/>
                  </a:lnTo>
                  <a:lnTo>
                    <a:pt x="1285875" y="171450"/>
                  </a:lnTo>
                  <a:close/>
                  <a:moveTo>
                    <a:pt x="0" y="942975"/>
                  </a:moveTo>
                  <a:lnTo>
                    <a:pt x="0" y="171450"/>
                  </a:lnTo>
                  <a:lnTo>
                    <a:pt x="85725" y="171450"/>
                  </a:lnTo>
                  <a:lnTo>
                    <a:pt x="85725" y="942975"/>
                  </a:lnTo>
                  <a:close/>
                  <a:moveTo>
                    <a:pt x="85725" y="942975"/>
                  </a:moveTo>
                  <a:cubicBezTo>
                    <a:pt x="85725" y="990319"/>
                    <a:pt x="124105" y="1028700"/>
                    <a:pt x="171450" y="1028700"/>
                  </a:cubicBezTo>
                  <a:lnTo>
                    <a:pt x="171450" y="1114425"/>
                  </a:lnTo>
                  <a:lnTo>
                    <a:pt x="0" y="1114425"/>
                  </a:lnTo>
                  <a:lnTo>
                    <a:pt x="0" y="942975"/>
                  </a:lnTo>
                  <a:close/>
                  <a:moveTo>
                    <a:pt x="1371600" y="942975"/>
                  </a:moveTo>
                  <a:lnTo>
                    <a:pt x="1371600" y="1114425"/>
                  </a:lnTo>
                  <a:lnTo>
                    <a:pt x="1200150" y="1114425"/>
                  </a:lnTo>
                  <a:lnTo>
                    <a:pt x="1200150" y="1028700"/>
                  </a:lnTo>
                  <a:cubicBezTo>
                    <a:pt x="1247494" y="1028700"/>
                    <a:pt x="1285875" y="990319"/>
                    <a:pt x="1285875" y="942975"/>
                  </a:cubicBezTo>
                  <a:close/>
                  <a:moveTo>
                    <a:pt x="665594" y="1094219"/>
                  </a:moveTo>
                  <a:cubicBezTo>
                    <a:pt x="676753" y="1105378"/>
                    <a:pt x="694846" y="1105378"/>
                    <a:pt x="706005" y="1094219"/>
                  </a:cubicBezTo>
                  <a:lnTo>
                    <a:pt x="771525" y="1028700"/>
                  </a:lnTo>
                  <a:lnTo>
                    <a:pt x="1200150" y="1028700"/>
                  </a:lnTo>
                  <a:lnTo>
                    <a:pt x="1200150" y="1114425"/>
                  </a:lnTo>
                  <a:lnTo>
                    <a:pt x="171450" y="1114425"/>
                  </a:lnTo>
                  <a:lnTo>
                    <a:pt x="171450" y="1028700"/>
                  </a:lnTo>
                  <a:lnTo>
                    <a:pt x="600075" y="102870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C66CF033-5073-3C2D-2429-2060E3B9C7B4}"/>
                </a:ext>
              </a:extLst>
            </p:cNvPr>
            <p:cNvSpPr/>
            <p:nvPr/>
          </p:nvSpPr>
          <p:spPr>
            <a:xfrm>
              <a:off x="34290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moveTo>
                    <a:pt x="1200150" y="0"/>
                  </a:moveTo>
                  <a:lnTo>
                    <a:pt x="171450" y="0"/>
                  </a:lnTo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moveTo>
                    <a:pt x="1371600" y="1114425"/>
                  </a:moveTo>
                  <a:lnTo>
                    <a:pt x="1371600" y="171450"/>
                  </a:lnTo>
                  <a:moveTo>
                    <a:pt x="0" y="1114425"/>
                  </a:moveTo>
                  <a:lnTo>
                    <a:pt x="0" y="171450"/>
                  </a:lnTo>
                  <a:moveTo>
                    <a:pt x="85725" y="171450"/>
                  </a:moveTo>
                  <a:cubicBezTo>
                    <a:pt x="85725" y="124105"/>
                    <a:pt x="124105" y="85725"/>
                    <a:pt x="171450" y="85725"/>
                  </a:cubicBezTo>
                  <a:moveTo>
                    <a:pt x="1200150" y="85725"/>
                  </a:moveTo>
                  <a:lnTo>
                    <a:pt x="171450" y="85725"/>
                  </a:lnTo>
                  <a:moveTo>
                    <a:pt x="1200150" y="85725"/>
                  </a:moveTo>
                  <a:cubicBezTo>
                    <a:pt x="1247494" y="85725"/>
                    <a:pt x="1285875" y="124105"/>
                    <a:pt x="1285875" y="171450"/>
                  </a:cubicBezTo>
                  <a:moveTo>
                    <a:pt x="1285875" y="942973"/>
                  </a:moveTo>
                  <a:lnTo>
                    <a:pt x="1285875" y="171450"/>
                  </a:lnTo>
                  <a:moveTo>
                    <a:pt x="1285875" y="942975"/>
                  </a:moveTo>
                  <a:cubicBezTo>
                    <a:pt x="1285875" y="990319"/>
                    <a:pt x="1247494" y="1028700"/>
                    <a:pt x="1200150" y="1028700"/>
                  </a:cubicBezTo>
                  <a:moveTo>
                    <a:pt x="1200150" y="1028700"/>
                  </a:moveTo>
                  <a:lnTo>
                    <a:pt x="771525" y="1028700"/>
                  </a:lnTo>
                  <a:lnTo>
                    <a:pt x="706005" y="1094219"/>
                  </a:lnTo>
                  <a:cubicBezTo>
                    <a:pt x="694846" y="1105378"/>
                    <a:pt x="676753" y="1105378"/>
                    <a:pt x="665594" y="1094219"/>
                  </a:cubicBezTo>
                  <a:lnTo>
                    <a:pt x="600074" y="1028700"/>
                  </a:lnTo>
                  <a:lnTo>
                    <a:pt x="171449" y="1028700"/>
                  </a:lnTo>
                  <a:moveTo>
                    <a:pt x="171450" y="1028700"/>
                  </a:moveTo>
                  <a:cubicBezTo>
                    <a:pt x="124105" y="1028700"/>
                    <a:pt x="85725" y="990319"/>
                    <a:pt x="85725" y="942975"/>
                  </a:cubicBezTo>
                  <a:moveTo>
                    <a:pt x="85725" y="942973"/>
                  </a:moveTo>
                  <a:lnTo>
                    <a:pt x="85725" y="17145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C44E3A-7419-3EB8-8470-703BA96C8657}"/>
              </a:ext>
            </a:extLst>
          </p:cNvPr>
          <p:cNvGrpSpPr/>
          <p:nvPr/>
        </p:nvGrpSpPr>
        <p:grpSpPr>
          <a:xfrm>
            <a:off x="515725" y="4039945"/>
            <a:ext cx="2034676" cy="1499618"/>
            <a:chOff x="342900" y="1971675"/>
            <a:chExt cx="1371600" cy="771525"/>
          </a:xfrm>
        </p:grpSpPr>
        <p:sp>
          <p:nvSpPr>
            <p:cNvPr id="63" name="Rounded Rectangle 4">
              <a:extLst>
                <a:ext uri="{FF2B5EF4-FFF2-40B4-BE49-F238E27FC236}">
                  <a16:creationId xmlns:a16="http://schemas.microsoft.com/office/drawing/2014/main" id="{FFBD7BA5-8381-7D87-178A-536E0EB1AFC0}"/>
                </a:ext>
              </a:extLst>
            </p:cNvPr>
            <p:cNvSpPr/>
            <p:nvPr/>
          </p:nvSpPr>
          <p:spPr>
            <a:xfrm>
              <a:off x="34290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600" y="0"/>
                  </a:moveTo>
                  <a:lnTo>
                    <a:pt x="1371600" y="600075"/>
                  </a:lnTo>
                  <a:lnTo>
                    <a:pt x="0" y="600075"/>
                  </a:lnTo>
                  <a:lnTo>
                    <a:pt x="0" y="0"/>
                  </a:lnTo>
                  <a:close/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lnTo>
                    <a:pt x="171450" y="600075"/>
                  </a:lnTo>
                  <a:close/>
                  <a:moveTo>
                    <a:pt x="1200150" y="771525"/>
                  </a:moveTo>
                  <a:lnTo>
                    <a:pt x="1200150" y="600075"/>
                  </a:lnTo>
                  <a:lnTo>
                    <a:pt x="1371600" y="600075"/>
                  </a:lnTo>
                  <a:cubicBezTo>
                    <a:pt x="1371600" y="694763"/>
                    <a:pt x="1294838" y="771525"/>
                    <a:pt x="1200150" y="771525"/>
                  </a:cubicBezTo>
                  <a:close/>
                  <a:moveTo>
                    <a:pt x="171450" y="771525"/>
                  </a:moveTo>
                  <a:lnTo>
                    <a:pt x="171450" y="600075"/>
                  </a:lnTo>
                  <a:lnTo>
                    <a:pt x="1200150" y="600075"/>
                  </a:lnTo>
                  <a:lnTo>
                    <a:pt x="1200150" y="771525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CA85E2B5-901A-62D2-4102-2C2832E6A7C0}"/>
                </a:ext>
              </a:extLst>
            </p:cNvPr>
            <p:cNvSpPr/>
            <p:nvPr/>
          </p:nvSpPr>
          <p:spPr>
            <a:xfrm>
              <a:off x="34290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599" y="600075"/>
                  </a:moveTo>
                  <a:lnTo>
                    <a:pt x="1371599" y="0"/>
                  </a:lnTo>
                  <a:moveTo>
                    <a:pt x="1371600" y="600075"/>
                  </a:moveTo>
                  <a:cubicBezTo>
                    <a:pt x="1371600" y="694763"/>
                    <a:pt x="1294838" y="771525"/>
                    <a:pt x="1200150" y="771525"/>
                  </a:cubicBezTo>
                  <a:moveTo>
                    <a:pt x="171450" y="771525"/>
                  </a:moveTo>
                  <a:lnTo>
                    <a:pt x="1200150" y="771525"/>
                  </a:lnTo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moveTo>
                    <a:pt x="0" y="600075"/>
                  </a:moveTo>
                  <a:lnTo>
                    <a:pt x="0" y="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4A8D18B-86D5-D2CC-A364-EA59B6E1B3D6}"/>
              </a:ext>
            </a:extLst>
          </p:cNvPr>
          <p:cNvGrpSpPr/>
          <p:nvPr/>
        </p:nvGrpSpPr>
        <p:grpSpPr>
          <a:xfrm>
            <a:off x="2804737" y="1873831"/>
            <a:ext cx="2034676" cy="2166114"/>
            <a:chOff x="1885950" y="857250"/>
            <a:chExt cx="1371600" cy="1114425"/>
          </a:xfrm>
        </p:grpSpPr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E2916897-7442-1EC7-B963-900F93C0FF29}"/>
                </a:ext>
              </a:extLst>
            </p:cNvPr>
            <p:cNvSpPr/>
            <p:nvPr/>
          </p:nvSpPr>
          <p:spPr>
            <a:xfrm>
              <a:off x="188595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171450" y="85725"/>
                  </a:moveTo>
                  <a:cubicBezTo>
                    <a:pt x="124105" y="85725"/>
                    <a:pt x="85725" y="124105"/>
                    <a:pt x="85725" y="171450"/>
                  </a:cubicBez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  <a:moveTo>
                    <a:pt x="171450" y="85725"/>
                  </a:moveTo>
                  <a:lnTo>
                    <a:pt x="171450" y="0"/>
                  </a:lnTo>
                  <a:lnTo>
                    <a:pt x="1200150" y="0"/>
                  </a:lnTo>
                  <a:lnTo>
                    <a:pt x="1200150" y="85725"/>
                  </a:lnTo>
                  <a:close/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lnTo>
                    <a:pt x="1285875" y="171450"/>
                  </a:lnTo>
                  <a:cubicBezTo>
                    <a:pt x="1285875" y="124105"/>
                    <a:pt x="1247494" y="85725"/>
                    <a:pt x="1200150" y="85725"/>
                  </a:cubicBezTo>
                  <a:close/>
                  <a:moveTo>
                    <a:pt x="1371600" y="171450"/>
                  </a:moveTo>
                  <a:lnTo>
                    <a:pt x="1371600" y="942975"/>
                  </a:lnTo>
                  <a:lnTo>
                    <a:pt x="1285875" y="942975"/>
                  </a:lnTo>
                  <a:lnTo>
                    <a:pt x="1285875" y="171450"/>
                  </a:lnTo>
                  <a:close/>
                  <a:moveTo>
                    <a:pt x="0" y="942975"/>
                  </a:moveTo>
                  <a:lnTo>
                    <a:pt x="0" y="171450"/>
                  </a:lnTo>
                  <a:lnTo>
                    <a:pt x="85725" y="171450"/>
                  </a:lnTo>
                  <a:lnTo>
                    <a:pt x="85725" y="942975"/>
                  </a:lnTo>
                  <a:close/>
                  <a:moveTo>
                    <a:pt x="85725" y="942975"/>
                  </a:moveTo>
                  <a:cubicBezTo>
                    <a:pt x="85725" y="990319"/>
                    <a:pt x="124105" y="1028700"/>
                    <a:pt x="171450" y="1028700"/>
                  </a:cubicBezTo>
                  <a:lnTo>
                    <a:pt x="171450" y="1114425"/>
                  </a:lnTo>
                  <a:lnTo>
                    <a:pt x="0" y="1114425"/>
                  </a:lnTo>
                  <a:lnTo>
                    <a:pt x="0" y="942975"/>
                  </a:lnTo>
                  <a:close/>
                  <a:moveTo>
                    <a:pt x="1371600" y="942975"/>
                  </a:moveTo>
                  <a:lnTo>
                    <a:pt x="1371600" y="1114425"/>
                  </a:lnTo>
                  <a:lnTo>
                    <a:pt x="1200150" y="1114425"/>
                  </a:lnTo>
                  <a:lnTo>
                    <a:pt x="1200150" y="1028700"/>
                  </a:lnTo>
                  <a:cubicBezTo>
                    <a:pt x="1247494" y="1028700"/>
                    <a:pt x="1285875" y="990319"/>
                    <a:pt x="1285875" y="942975"/>
                  </a:cubicBezTo>
                  <a:close/>
                  <a:moveTo>
                    <a:pt x="665594" y="1094219"/>
                  </a:moveTo>
                  <a:cubicBezTo>
                    <a:pt x="676753" y="1105378"/>
                    <a:pt x="694846" y="1105378"/>
                    <a:pt x="706005" y="1094219"/>
                  </a:cubicBezTo>
                  <a:lnTo>
                    <a:pt x="771525" y="1028700"/>
                  </a:lnTo>
                  <a:lnTo>
                    <a:pt x="1200150" y="1028700"/>
                  </a:lnTo>
                  <a:lnTo>
                    <a:pt x="1200150" y="1114425"/>
                  </a:lnTo>
                  <a:lnTo>
                    <a:pt x="171450" y="1114425"/>
                  </a:lnTo>
                  <a:lnTo>
                    <a:pt x="171450" y="1028700"/>
                  </a:lnTo>
                  <a:lnTo>
                    <a:pt x="600075" y="102870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Rounded Rectangle 8">
              <a:extLst>
                <a:ext uri="{FF2B5EF4-FFF2-40B4-BE49-F238E27FC236}">
                  <a16:creationId xmlns:a16="http://schemas.microsoft.com/office/drawing/2014/main" id="{2DE639B4-B66C-A394-8D50-8D683A2417F5}"/>
                </a:ext>
              </a:extLst>
            </p:cNvPr>
            <p:cNvSpPr/>
            <p:nvPr/>
          </p:nvSpPr>
          <p:spPr>
            <a:xfrm>
              <a:off x="188595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moveTo>
                    <a:pt x="1200150" y="0"/>
                  </a:moveTo>
                  <a:lnTo>
                    <a:pt x="171450" y="0"/>
                  </a:lnTo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moveTo>
                    <a:pt x="1371600" y="1114425"/>
                  </a:moveTo>
                  <a:lnTo>
                    <a:pt x="1371600" y="171450"/>
                  </a:lnTo>
                  <a:moveTo>
                    <a:pt x="0" y="1114425"/>
                  </a:moveTo>
                  <a:lnTo>
                    <a:pt x="0" y="171450"/>
                  </a:lnTo>
                  <a:moveTo>
                    <a:pt x="85725" y="171450"/>
                  </a:moveTo>
                  <a:cubicBezTo>
                    <a:pt x="85725" y="124105"/>
                    <a:pt x="124105" y="85725"/>
                    <a:pt x="171450" y="85725"/>
                  </a:cubicBezTo>
                  <a:moveTo>
                    <a:pt x="1200150" y="85725"/>
                  </a:moveTo>
                  <a:lnTo>
                    <a:pt x="171450" y="85725"/>
                  </a:lnTo>
                  <a:moveTo>
                    <a:pt x="1200150" y="85725"/>
                  </a:moveTo>
                  <a:cubicBezTo>
                    <a:pt x="1247494" y="85725"/>
                    <a:pt x="1285875" y="124105"/>
                    <a:pt x="1285875" y="171450"/>
                  </a:cubicBezTo>
                  <a:moveTo>
                    <a:pt x="1285875" y="942973"/>
                  </a:moveTo>
                  <a:lnTo>
                    <a:pt x="1285875" y="171450"/>
                  </a:lnTo>
                  <a:moveTo>
                    <a:pt x="1285875" y="942975"/>
                  </a:moveTo>
                  <a:cubicBezTo>
                    <a:pt x="1285875" y="990319"/>
                    <a:pt x="1247494" y="1028700"/>
                    <a:pt x="1200150" y="1028700"/>
                  </a:cubicBezTo>
                  <a:moveTo>
                    <a:pt x="1200150" y="1028700"/>
                  </a:moveTo>
                  <a:lnTo>
                    <a:pt x="771525" y="1028700"/>
                  </a:lnTo>
                  <a:lnTo>
                    <a:pt x="706005" y="1094219"/>
                  </a:lnTo>
                  <a:cubicBezTo>
                    <a:pt x="694846" y="1105378"/>
                    <a:pt x="676753" y="1105378"/>
                    <a:pt x="665594" y="1094219"/>
                  </a:cubicBezTo>
                  <a:lnTo>
                    <a:pt x="600075" y="1028700"/>
                  </a:lnTo>
                  <a:lnTo>
                    <a:pt x="171450" y="1028700"/>
                  </a:lnTo>
                  <a:moveTo>
                    <a:pt x="171450" y="1028700"/>
                  </a:moveTo>
                  <a:cubicBezTo>
                    <a:pt x="124105" y="1028700"/>
                    <a:pt x="85725" y="990319"/>
                    <a:pt x="85725" y="942975"/>
                  </a:cubicBezTo>
                  <a:moveTo>
                    <a:pt x="85725" y="942973"/>
                  </a:moveTo>
                  <a:lnTo>
                    <a:pt x="85725" y="17145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C72DE3-9BA1-F082-7B93-A69912156CEE}"/>
              </a:ext>
            </a:extLst>
          </p:cNvPr>
          <p:cNvGrpSpPr/>
          <p:nvPr/>
        </p:nvGrpSpPr>
        <p:grpSpPr>
          <a:xfrm>
            <a:off x="2804737" y="4039945"/>
            <a:ext cx="2034676" cy="1499618"/>
            <a:chOff x="1885950" y="1971675"/>
            <a:chExt cx="1371600" cy="771525"/>
          </a:xfrm>
        </p:grpSpPr>
        <p:sp>
          <p:nvSpPr>
            <p:cNvPr id="69" name="Rounded Rectangle 10">
              <a:extLst>
                <a:ext uri="{FF2B5EF4-FFF2-40B4-BE49-F238E27FC236}">
                  <a16:creationId xmlns:a16="http://schemas.microsoft.com/office/drawing/2014/main" id="{5BABCFA9-32F1-6AEF-45C3-8DCFC42B0770}"/>
                </a:ext>
              </a:extLst>
            </p:cNvPr>
            <p:cNvSpPr/>
            <p:nvPr/>
          </p:nvSpPr>
          <p:spPr>
            <a:xfrm>
              <a:off x="188595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600" y="0"/>
                  </a:moveTo>
                  <a:lnTo>
                    <a:pt x="1371600" y="600075"/>
                  </a:lnTo>
                  <a:lnTo>
                    <a:pt x="0" y="600075"/>
                  </a:lnTo>
                  <a:lnTo>
                    <a:pt x="0" y="0"/>
                  </a:lnTo>
                  <a:close/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lnTo>
                    <a:pt x="171450" y="600075"/>
                  </a:lnTo>
                  <a:close/>
                  <a:moveTo>
                    <a:pt x="1200150" y="771525"/>
                  </a:moveTo>
                  <a:lnTo>
                    <a:pt x="1200150" y="600075"/>
                  </a:lnTo>
                  <a:lnTo>
                    <a:pt x="1371600" y="600075"/>
                  </a:lnTo>
                  <a:cubicBezTo>
                    <a:pt x="1371600" y="694763"/>
                    <a:pt x="1294838" y="771525"/>
                    <a:pt x="1200150" y="771525"/>
                  </a:cubicBezTo>
                  <a:close/>
                  <a:moveTo>
                    <a:pt x="171450" y="771525"/>
                  </a:moveTo>
                  <a:lnTo>
                    <a:pt x="171450" y="600075"/>
                  </a:lnTo>
                  <a:lnTo>
                    <a:pt x="1200150" y="600075"/>
                  </a:lnTo>
                  <a:lnTo>
                    <a:pt x="1200150" y="771525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Rounded Rectangle 11">
              <a:extLst>
                <a:ext uri="{FF2B5EF4-FFF2-40B4-BE49-F238E27FC236}">
                  <a16:creationId xmlns:a16="http://schemas.microsoft.com/office/drawing/2014/main" id="{841E3C87-1219-DA71-367C-CB94EEA03255}"/>
                </a:ext>
              </a:extLst>
            </p:cNvPr>
            <p:cNvSpPr/>
            <p:nvPr/>
          </p:nvSpPr>
          <p:spPr>
            <a:xfrm>
              <a:off x="188595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599" y="600075"/>
                  </a:moveTo>
                  <a:lnTo>
                    <a:pt x="1371599" y="0"/>
                  </a:lnTo>
                  <a:moveTo>
                    <a:pt x="1371600" y="600075"/>
                  </a:moveTo>
                  <a:cubicBezTo>
                    <a:pt x="1371600" y="694763"/>
                    <a:pt x="1294838" y="771525"/>
                    <a:pt x="1200150" y="771525"/>
                  </a:cubicBezTo>
                  <a:moveTo>
                    <a:pt x="171450" y="771525"/>
                  </a:moveTo>
                  <a:lnTo>
                    <a:pt x="1200150" y="771525"/>
                  </a:lnTo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moveTo>
                    <a:pt x="0" y="600075"/>
                  </a:moveTo>
                  <a:lnTo>
                    <a:pt x="0" y="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ED119A-28DC-AFCE-9D3B-2562EF9DED70}"/>
              </a:ext>
            </a:extLst>
          </p:cNvPr>
          <p:cNvGrpSpPr/>
          <p:nvPr/>
        </p:nvGrpSpPr>
        <p:grpSpPr>
          <a:xfrm>
            <a:off x="5093747" y="1873831"/>
            <a:ext cx="2034676" cy="2164962"/>
            <a:chOff x="3429000" y="857250"/>
            <a:chExt cx="1371600" cy="942975"/>
          </a:xfrm>
        </p:grpSpPr>
        <p:sp>
          <p:nvSpPr>
            <p:cNvPr id="72" name="Rounded Rectangle 13">
              <a:extLst>
                <a:ext uri="{FF2B5EF4-FFF2-40B4-BE49-F238E27FC236}">
                  <a16:creationId xmlns:a16="http://schemas.microsoft.com/office/drawing/2014/main" id="{622C629A-DD90-C2CF-150C-4DE874EB6872}"/>
                </a:ext>
              </a:extLst>
            </p:cNvPr>
            <p:cNvSpPr/>
            <p:nvPr/>
          </p:nvSpPr>
          <p:spPr>
            <a:xfrm>
              <a:off x="3429000" y="857250"/>
              <a:ext cx="1371600" cy="942975"/>
            </a:xfrm>
            <a:custGeom>
              <a:avLst/>
              <a:gdLst/>
              <a:ahLst/>
              <a:cxnLst/>
              <a:rect l="0" t="0" r="0" b="0"/>
              <a:pathLst>
                <a:path w="1371600" h="942975">
                  <a:moveTo>
                    <a:pt x="171450" y="85725"/>
                  </a:moveTo>
                  <a:cubicBezTo>
                    <a:pt x="124105" y="85725"/>
                    <a:pt x="85725" y="124105"/>
                    <a:pt x="85725" y="171450"/>
                  </a:cubicBez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  <a:moveTo>
                    <a:pt x="171450" y="85725"/>
                  </a:moveTo>
                  <a:lnTo>
                    <a:pt x="171450" y="0"/>
                  </a:lnTo>
                  <a:lnTo>
                    <a:pt x="1200150" y="0"/>
                  </a:lnTo>
                  <a:lnTo>
                    <a:pt x="1200150" y="85725"/>
                  </a:lnTo>
                  <a:close/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lnTo>
                    <a:pt x="1285875" y="171450"/>
                  </a:lnTo>
                  <a:cubicBezTo>
                    <a:pt x="1285875" y="124105"/>
                    <a:pt x="1247494" y="85725"/>
                    <a:pt x="1200150" y="85725"/>
                  </a:cubicBezTo>
                  <a:close/>
                  <a:moveTo>
                    <a:pt x="1371600" y="171450"/>
                  </a:moveTo>
                  <a:lnTo>
                    <a:pt x="1371600" y="771525"/>
                  </a:lnTo>
                  <a:lnTo>
                    <a:pt x="1285875" y="771525"/>
                  </a:lnTo>
                  <a:lnTo>
                    <a:pt x="1285875" y="171450"/>
                  </a:lnTo>
                  <a:close/>
                  <a:moveTo>
                    <a:pt x="0" y="771525"/>
                  </a:moveTo>
                  <a:lnTo>
                    <a:pt x="0" y="171450"/>
                  </a:lnTo>
                  <a:lnTo>
                    <a:pt x="85725" y="171450"/>
                  </a:lnTo>
                  <a:lnTo>
                    <a:pt x="85725" y="771525"/>
                  </a:lnTo>
                  <a:close/>
                  <a:moveTo>
                    <a:pt x="85725" y="771525"/>
                  </a:moveTo>
                  <a:cubicBezTo>
                    <a:pt x="85725" y="818869"/>
                    <a:pt x="124105" y="857250"/>
                    <a:pt x="171450" y="857250"/>
                  </a:cubicBezTo>
                  <a:lnTo>
                    <a:pt x="171450" y="942975"/>
                  </a:lnTo>
                  <a:lnTo>
                    <a:pt x="0" y="942975"/>
                  </a:lnTo>
                  <a:lnTo>
                    <a:pt x="0" y="771525"/>
                  </a:lnTo>
                  <a:close/>
                  <a:moveTo>
                    <a:pt x="1371600" y="771525"/>
                  </a:moveTo>
                  <a:lnTo>
                    <a:pt x="1371600" y="942975"/>
                  </a:lnTo>
                  <a:lnTo>
                    <a:pt x="1200150" y="942975"/>
                  </a:lnTo>
                  <a:lnTo>
                    <a:pt x="1200150" y="857250"/>
                  </a:lnTo>
                  <a:cubicBezTo>
                    <a:pt x="1247494" y="857250"/>
                    <a:pt x="1285875" y="818869"/>
                    <a:pt x="1285875" y="771525"/>
                  </a:cubicBezTo>
                  <a:close/>
                  <a:moveTo>
                    <a:pt x="665594" y="922769"/>
                  </a:moveTo>
                  <a:cubicBezTo>
                    <a:pt x="676753" y="933928"/>
                    <a:pt x="694846" y="933928"/>
                    <a:pt x="706005" y="922769"/>
                  </a:cubicBezTo>
                  <a:lnTo>
                    <a:pt x="771525" y="857250"/>
                  </a:lnTo>
                  <a:lnTo>
                    <a:pt x="1200150" y="857250"/>
                  </a:lnTo>
                  <a:lnTo>
                    <a:pt x="1200150" y="942975"/>
                  </a:lnTo>
                  <a:lnTo>
                    <a:pt x="171450" y="942975"/>
                  </a:lnTo>
                  <a:lnTo>
                    <a:pt x="171450" y="857250"/>
                  </a:lnTo>
                  <a:lnTo>
                    <a:pt x="600075" y="85725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Rounded Rectangle 14">
              <a:extLst>
                <a:ext uri="{FF2B5EF4-FFF2-40B4-BE49-F238E27FC236}">
                  <a16:creationId xmlns:a16="http://schemas.microsoft.com/office/drawing/2014/main" id="{2022A208-5464-3CEA-3614-790270B79274}"/>
                </a:ext>
              </a:extLst>
            </p:cNvPr>
            <p:cNvSpPr/>
            <p:nvPr/>
          </p:nvSpPr>
          <p:spPr>
            <a:xfrm>
              <a:off x="3429000" y="857250"/>
              <a:ext cx="1371600" cy="942975"/>
            </a:xfrm>
            <a:custGeom>
              <a:avLst/>
              <a:gdLst/>
              <a:ahLst/>
              <a:cxnLst/>
              <a:rect l="0" t="0" r="0" b="0"/>
              <a:pathLst>
                <a:path w="1371600" h="942975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moveTo>
                    <a:pt x="1200150" y="0"/>
                  </a:moveTo>
                  <a:lnTo>
                    <a:pt x="171450" y="0"/>
                  </a:lnTo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moveTo>
                    <a:pt x="1371600" y="942975"/>
                  </a:moveTo>
                  <a:lnTo>
                    <a:pt x="1371600" y="171450"/>
                  </a:lnTo>
                  <a:moveTo>
                    <a:pt x="0" y="942975"/>
                  </a:moveTo>
                  <a:lnTo>
                    <a:pt x="0" y="171450"/>
                  </a:lnTo>
                  <a:moveTo>
                    <a:pt x="85725" y="171450"/>
                  </a:moveTo>
                  <a:cubicBezTo>
                    <a:pt x="85725" y="124105"/>
                    <a:pt x="124105" y="85725"/>
                    <a:pt x="171450" y="85725"/>
                  </a:cubicBezTo>
                  <a:moveTo>
                    <a:pt x="1200150" y="85725"/>
                  </a:moveTo>
                  <a:lnTo>
                    <a:pt x="171450" y="85725"/>
                  </a:lnTo>
                  <a:moveTo>
                    <a:pt x="1200150" y="85725"/>
                  </a:moveTo>
                  <a:cubicBezTo>
                    <a:pt x="1247494" y="85725"/>
                    <a:pt x="1285875" y="124105"/>
                    <a:pt x="1285875" y="171450"/>
                  </a:cubicBezTo>
                  <a:moveTo>
                    <a:pt x="1285875" y="771523"/>
                  </a:moveTo>
                  <a:lnTo>
                    <a:pt x="1285875" y="171450"/>
                  </a:lnTo>
                  <a:moveTo>
                    <a:pt x="1285875" y="771525"/>
                  </a:moveTo>
                  <a:cubicBezTo>
                    <a:pt x="1285875" y="818869"/>
                    <a:pt x="1247494" y="857250"/>
                    <a:pt x="1200150" y="857250"/>
                  </a:cubicBezTo>
                  <a:moveTo>
                    <a:pt x="1200150" y="857250"/>
                  </a:moveTo>
                  <a:lnTo>
                    <a:pt x="771525" y="857250"/>
                  </a:lnTo>
                  <a:lnTo>
                    <a:pt x="706005" y="922769"/>
                  </a:lnTo>
                  <a:cubicBezTo>
                    <a:pt x="694846" y="933928"/>
                    <a:pt x="676753" y="933928"/>
                    <a:pt x="665594" y="922769"/>
                  </a:cubicBezTo>
                  <a:lnTo>
                    <a:pt x="600075" y="857250"/>
                  </a:lnTo>
                  <a:lnTo>
                    <a:pt x="171450" y="857250"/>
                  </a:lnTo>
                  <a:moveTo>
                    <a:pt x="171450" y="857250"/>
                  </a:moveTo>
                  <a:cubicBezTo>
                    <a:pt x="124105" y="857250"/>
                    <a:pt x="85725" y="818869"/>
                    <a:pt x="85725" y="771525"/>
                  </a:cubicBezTo>
                  <a:moveTo>
                    <a:pt x="85725" y="171450"/>
                  </a:moveTo>
                  <a:lnTo>
                    <a:pt x="85725" y="771523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F3CFF02-29B2-6B60-928B-5682ED0EF9A5}"/>
              </a:ext>
            </a:extLst>
          </p:cNvPr>
          <p:cNvGrpSpPr/>
          <p:nvPr/>
        </p:nvGrpSpPr>
        <p:grpSpPr>
          <a:xfrm>
            <a:off x="5093747" y="4039944"/>
            <a:ext cx="2034676" cy="1499618"/>
            <a:chOff x="3429000" y="1800225"/>
            <a:chExt cx="1371600" cy="771525"/>
          </a:xfrm>
        </p:grpSpPr>
        <p:sp>
          <p:nvSpPr>
            <p:cNvPr id="75" name="Rounded Rectangle 16">
              <a:extLst>
                <a:ext uri="{FF2B5EF4-FFF2-40B4-BE49-F238E27FC236}">
                  <a16:creationId xmlns:a16="http://schemas.microsoft.com/office/drawing/2014/main" id="{457EB243-CE1A-FDE7-9D83-FCC9F26A89DC}"/>
                </a:ext>
              </a:extLst>
            </p:cNvPr>
            <p:cNvSpPr/>
            <p:nvPr/>
          </p:nvSpPr>
          <p:spPr>
            <a:xfrm>
              <a:off x="3429000" y="180022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600" y="0"/>
                  </a:moveTo>
                  <a:lnTo>
                    <a:pt x="1371600" y="600075"/>
                  </a:lnTo>
                  <a:lnTo>
                    <a:pt x="0" y="600075"/>
                  </a:lnTo>
                  <a:lnTo>
                    <a:pt x="0" y="0"/>
                  </a:lnTo>
                  <a:close/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lnTo>
                    <a:pt x="171450" y="600075"/>
                  </a:lnTo>
                  <a:close/>
                  <a:moveTo>
                    <a:pt x="1200150" y="771525"/>
                  </a:moveTo>
                  <a:lnTo>
                    <a:pt x="1200150" y="600075"/>
                  </a:lnTo>
                  <a:lnTo>
                    <a:pt x="1371600" y="600075"/>
                  </a:lnTo>
                  <a:cubicBezTo>
                    <a:pt x="1371600" y="694763"/>
                    <a:pt x="1294838" y="771525"/>
                    <a:pt x="1200150" y="771525"/>
                  </a:cubicBezTo>
                  <a:close/>
                  <a:moveTo>
                    <a:pt x="171450" y="771525"/>
                  </a:moveTo>
                  <a:lnTo>
                    <a:pt x="171450" y="600075"/>
                  </a:lnTo>
                  <a:lnTo>
                    <a:pt x="1200150" y="600075"/>
                  </a:lnTo>
                  <a:lnTo>
                    <a:pt x="1200150" y="771525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Rounded Rectangle 17">
              <a:extLst>
                <a:ext uri="{FF2B5EF4-FFF2-40B4-BE49-F238E27FC236}">
                  <a16:creationId xmlns:a16="http://schemas.microsoft.com/office/drawing/2014/main" id="{44CEE1B2-8246-2F31-0808-FB9CF3414F8E}"/>
                </a:ext>
              </a:extLst>
            </p:cNvPr>
            <p:cNvSpPr/>
            <p:nvPr/>
          </p:nvSpPr>
          <p:spPr>
            <a:xfrm>
              <a:off x="3429000" y="180022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599" y="600075"/>
                  </a:moveTo>
                  <a:lnTo>
                    <a:pt x="1371599" y="0"/>
                  </a:lnTo>
                  <a:moveTo>
                    <a:pt x="1371600" y="600075"/>
                  </a:moveTo>
                  <a:cubicBezTo>
                    <a:pt x="1371600" y="694763"/>
                    <a:pt x="1294838" y="771525"/>
                    <a:pt x="1200150" y="771525"/>
                  </a:cubicBezTo>
                  <a:moveTo>
                    <a:pt x="171450" y="771525"/>
                  </a:moveTo>
                  <a:lnTo>
                    <a:pt x="1200150" y="771525"/>
                  </a:lnTo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moveTo>
                    <a:pt x="0" y="600075"/>
                  </a:moveTo>
                  <a:lnTo>
                    <a:pt x="0" y="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452EFEA-CD3E-2048-2138-A1269EF14FF2}"/>
              </a:ext>
            </a:extLst>
          </p:cNvPr>
          <p:cNvGrpSpPr/>
          <p:nvPr/>
        </p:nvGrpSpPr>
        <p:grpSpPr>
          <a:xfrm>
            <a:off x="7382759" y="1873831"/>
            <a:ext cx="2034676" cy="2166114"/>
            <a:chOff x="4972050" y="857250"/>
            <a:chExt cx="1371600" cy="1114425"/>
          </a:xfrm>
        </p:grpSpPr>
        <p:sp>
          <p:nvSpPr>
            <p:cNvPr id="78" name="Rounded Rectangle 19">
              <a:extLst>
                <a:ext uri="{FF2B5EF4-FFF2-40B4-BE49-F238E27FC236}">
                  <a16:creationId xmlns:a16="http://schemas.microsoft.com/office/drawing/2014/main" id="{6FB1F7FA-4413-AE0A-1969-D6DA94B30912}"/>
                </a:ext>
              </a:extLst>
            </p:cNvPr>
            <p:cNvSpPr/>
            <p:nvPr/>
          </p:nvSpPr>
          <p:spPr>
            <a:xfrm>
              <a:off x="497205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171450" y="85725"/>
                  </a:moveTo>
                  <a:cubicBezTo>
                    <a:pt x="124105" y="85725"/>
                    <a:pt x="85725" y="124105"/>
                    <a:pt x="85725" y="171450"/>
                  </a:cubicBez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  <a:moveTo>
                    <a:pt x="171450" y="85725"/>
                  </a:moveTo>
                  <a:lnTo>
                    <a:pt x="171450" y="0"/>
                  </a:lnTo>
                  <a:lnTo>
                    <a:pt x="1200150" y="0"/>
                  </a:lnTo>
                  <a:lnTo>
                    <a:pt x="1200150" y="85725"/>
                  </a:lnTo>
                  <a:close/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lnTo>
                    <a:pt x="1285875" y="171450"/>
                  </a:lnTo>
                  <a:cubicBezTo>
                    <a:pt x="1285875" y="124105"/>
                    <a:pt x="1247494" y="85725"/>
                    <a:pt x="1200150" y="85725"/>
                  </a:cubicBezTo>
                  <a:close/>
                  <a:moveTo>
                    <a:pt x="1371600" y="171450"/>
                  </a:moveTo>
                  <a:lnTo>
                    <a:pt x="1371600" y="942975"/>
                  </a:lnTo>
                  <a:lnTo>
                    <a:pt x="1285875" y="942975"/>
                  </a:lnTo>
                  <a:lnTo>
                    <a:pt x="1285875" y="171450"/>
                  </a:lnTo>
                  <a:close/>
                  <a:moveTo>
                    <a:pt x="0" y="942975"/>
                  </a:moveTo>
                  <a:lnTo>
                    <a:pt x="0" y="171450"/>
                  </a:lnTo>
                  <a:lnTo>
                    <a:pt x="85725" y="171450"/>
                  </a:lnTo>
                  <a:lnTo>
                    <a:pt x="85725" y="942975"/>
                  </a:lnTo>
                  <a:close/>
                  <a:moveTo>
                    <a:pt x="85725" y="942975"/>
                  </a:moveTo>
                  <a:cubicBezTo>
                    <a:pt x="85725" y="990319"/>
                    <a:pt x="124105" y="1028700"/>
                    <a:pt x="171450" y="1028700"/>
                  </a:cubicBezTo>
                  <a:lnTo>
                    <a:pt x="171450" y="1114425"/>
                  </a:lnTo>
                  <a:lnTo>
                    <a:pt x="0" y="1114425"/>
                  </a:lnTo>
                  <a:lnTo>
                    <a:pt x="0" y="942975"/>
                  </a:lnTo>
                  <a:close/>
                  <a:moveTo>
                    <a:pt x="1371600" y="942975"/>
                  </a:moveTo>
                  <a:lnTo>
                    <a:pt x="1371600" y="1114425"/>
                  </a:lnTo>
                  <a:lnTo>
                    <a:pt x="1200150" y="1114425"/>
                  </a:lnTo>
                  <a:lnTo>
                    <a:pt x="1200150" y="1028700"/>
                  </a:lnTo>
                  <a:cubicBezTo>
                    <a:pt x="1247494" y="1028700"/>
                    <a:pt x="1285875" y="990319"/>
                    <a:pt x="1285875" y="942975"/>
                  </a:cubicBezTo>
                  <a:close/>
                  <a:moveTo>
                    <a:pt x="665594" y="1094219"/>
                  </a:moveTo>
                  <a:cubicBezTo>
                    <a:pt x="676753" y="1105378"/>
                    <a:pt x="694846" y="1105378"/>
                    <a:pt x="706005" y="1094219"/>
                  </a:cubicBezTo>
                  <a:lnTo>
                    <a:pt x="771525" y="1028700"/>
                  </a:lnTo>
                  <a:lnTo>
                    <a:pt x="1200150" y="1028700"/>
                  </a:lnTo>
                  <a:lnTo>
                    <a:pt x="1200150" y="1114425"/>
                  </a:lnTo>
                  <a:lnTo>
                    <a:pt x="171450" y="1114425"/>
                  </a:lnTo>
                  <a:lnTo>
                    <a:pt x="171450" y="1028700"/>
                  </a:lnTo>
                  <a:lnTo>
                    <a:pt x="600075" y="1028700"/>
                  </a:ln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Rounded Rectangle 20">
              <a:extLst>
                <a:ext uri="{FF2B5EF4-FFF2-40B4-BE49-F238E27FC236}">
                  <a16:creationId xmlns:a16="http://schemas.microsoft.com/office/drawing/2014/main" id="{06C18DEB-2178-8ADA-F261-746FDD9B9CF5}"/>
                </a:ext>
              </a:extLst>
            </p:cNvPr>
            <p:cNvSpPr/>
            <p:nvPr/>
          </p:nvSpPr>
          <p:spPr>
            <a:xfrm>
              <a:off x="497205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moveTo>
                    <a:pt x="1200150" y="0"/>
                  </a:moveTo>
                  <a:lnTo>
                    <a:pt x="171450" y="0"/>
                  </a:lnTo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moveTo>
                    <a:pt x="1371600" y="1114425"/>
                  </a:moveTo>
                  <a:lnTo>
                    <a:pt x="1371600" y="171450"/>
                  </a:lnTo>
                  <a:moveTo>
                    <a:pt x="0" y="1114425"/>
                  </a:moveTo>
                  <a:lnTo>
                    <a:pt x="0" y="171450"/>
                  </a:lnTo>
                  <a:moveTo>
                    <a:pt x="85725" y="171450"/>
                  </a:moveTo>
                  <a:cubicBezTo>
                    <a:pt x="85725" y="124105"/>
                    <a:pt x="124105" y="85725"/>
                    <a:pt x="171450" y="85725"/>
                  </a:cubicBezTo>
                  <a:moveTo>
                    <a:pt x="1200150" y="85725"/>
                  </a:moveTo>
                  <a:lnTo>
                    <a:pt x="171450" y="85725"/>
                  </a:lnTo>
                  <a:moveTo>
                    <a:pt x="1200150" y="85725"/>
                  </a:moveTo>
                  <a:cubicBezTo>
                    <a:pt x="1247494" y="85725"/>
                    <a:pt x="1285875" y="124105"/>
                    <a:pt x="1285875" y="171450"/>
                  </a:cubicBezTo>
                  <a:moveTo>
                    <a:pt x="1285875" y="942973"/>
                  </a:moveTo>
                  <a:lnTo>
                    <a:pt x="1285875" y="171450"/>
                  </a:lnTo>
                  <a:moveTo>
                    <a:pt x="1285875" y="942975"/>
                  </a:moveTo>
                  <a:cubicBezTo>
                    <a:pt x="1285875" y="990319"/>
                    <a:pt x="1247494" y="1028700"/>
                    <a:pt x="1200150" y="1028700"/>
                  </a:cubicBezTo>
                  <a:moveTo>
                    <a:pt x="1200150" y="1028700"/>
                  </a:moveTo>
                  <a:lnTo>
                    <a:pt x="771525" y="1028700"/>
                  </a:lnTo>
                  <a:lnTo>
                    <a:pt x="706005" y="1094219"/>
                  </a:lnTo>
                  <a:cubicBezTo>
                    <a:pt x="694846" y="1105378"/>
                    <a:pt x="676753" y="1105378"/>
                    <a:pt x="665594" y="1094219"/>
                  </a:cubicBezTo>
                  <a:lnTo>
                    <a:pt x="600075" y="1028700"/>
                  </a:lnTo>
                  <a:lnTo>
                    <a:pt x="171450" y="1028700"/>
                  </a:lnTo>
                  <a:moveTo>
                    <a:pt x="171450" y="1028700"/>
                  </a:moveTo>
                  <a:cubicBezTo>
                    <a:pt x="124105" y="1028700"/>
                    <a:pt x="85725" y="990319"/>
                    <a:pt x="85725" y="942975"/>
                  </a:cubicBezTo>
                  <a:moveTo>
                    <a:pt x="85725" y="942973"/>
                  </a:moveTo>
                  <a:lnTo>
                    <a:pt x="85725" y="17145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80E686D-A8F6-A32F-FCC8-CBBF1E82D18B}"/>
              </a:ext>
            </a:extLst>
          </p:cNvPr>
          <p:cNvGrpSpPr/>
          <p:nvPr/>
        </p:nvGrpSpPr>
        <p:grpSpPr>
          <a:xfrm>
            <a:off x="7382759" y="4039945"/>
            <a:ext cx="2034676" cy="1499618"/>
            <a:chOff x="4972050" y="1971675"/>
            <a:chExt cx="1371600" cy="771525"/>
          </a:xfrm>
        </p:grpSpPr>
        <p:sp>
          <p:nvSpPr>
            <p:cNvPr id="81" name="Rounded Rectangle 22">
              <a:extLst>
                <a:ext uri="{FF2B5EF4-FFF2-40B4-BE49-F238E27FC236}">
                  <a16:creationId xmlns:a16="http://schemas.microsoft.com/office/drawing/2014/main" id="{ACB1890D-72D2-1FB6-C153-E9668D4E857E}"/>
                </a:ext>
              </a:extLst>
            </p:cNvPr>
            <p:cNvSpPr/>
            <p:nvPr/>
          </p:nvSpPr>
          <p:spPr>
            <a:xfrm>
              <a:off x="497205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600" y="0"/>
                  </a:moveTo>
                  <a:lnTo>
                    <a:pt x="1371600" y="600075"/>
                  </a:lnTo>
                  <a:lnTo>
                    <a:pt x="0" y="600075"/>
                  </a:lnTo>
                  <a:lnTo>
                    <a:pt x="0" y="0"/>
                  </a:lnTo>
                  <a:close/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lnTo>
                    <a:pt x="171450" y="600075"/>
                  </a:lnTo>
                  <a:close/>
                  <a:moveTo>
                    <a:pt x="1200150" y="771525"/>
                  </a:moveTo>
                  <a:lnTo>
                    <a:pt x="1200150" y="600075"/>
                  </a:lnTo>
                  <a:lnTo>
                    <a:pt x="1371600" y="600075"/>
                  </a:lnTo>
                  <a:cubicBezTo>
                    <a:pt x="1371600" y="694763"/>
                    <a:pt x="1294838" y="771525"/>
                    <a:pt x="1200150" y="771525"/>
                  </a:cubicBezTo>
                  <a:close/>
                  <a:moveTo>
                    <a:pt x="171450" y="771525"/>
                  </a:moveTo>
                  <a:lnTo>
                    <a:pt x="171450" y="600075"/>
                  </a:lnTo>
                  <a:lnTo>
                    <a:pt x="1200150" y="600075"/>
                  </a:lnTo>
                  <a:lnTo>
                    <a:pt x="1200150" y="771525"/>
                  </a:ln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2" name="Rounded Rectangle 23">
              <a:extLst>
                <a:ext uri="{FF2B5EF4-FFF2-40B4-BE49-F238E27FC236}">
                  <a16:creationId xmlns:a16="http://schemas.microsoft.com/office/drawing/2014/main" id="{875A79BF-13CC-B2FC-E18C-EB16AF3E9051}"/>
                </a:ext>
              </a:extLst>
            </p:cNvPr>
            <p:cNvSpPr/>
            <p:nvPr/>
          </p:nvSpPr>
          <p:spPr>
            <a:xfrm>
              <a:off x="497205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599" y="600075"/>
                  </a:moveTo>
                  <a:lnTo>
                    <a:pt x="1371599" y="0"/>
                  </a:lnTo>
                  <a:moveTo>
                    <a:pt x="1371600" y="600075"/>
                  </a:moveTo>
                  <a:cubicBezTo>
                    <a:pt x="1371600" y="694763"/>
                    <a:pt x="1294838" y="771525"/>
                    <a:pt x="1200150" y="771525"/>
                  </a:cubicBezTo>
                  <a:moveTo>
                    <a:pt x="171450" y="771525"/>
                  </a:moveTo>
                  <a:lnTo>
                    <a:pt x="1200150" y="771525"/>
                  </a:lnTo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moveTo>
                    <a:pt x="0" y="600075"/>
                  </a:moveTo>
                  <a:lnTo>
                    <a:pt x="0" y="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36ABC7-952F-C951-FA59-4EB18720A226}"/>
              </a:ext>
            </a:extLst>
          </p:cNvPr>
          <p:cNvGrpSpPr/>
          <p:nvPr/>
        </p:nvGrpSpPr>
        <p:grpSpPr>
          <a:xfrm>
            <a:off x="9671771" y="1873831"/>
            <a:ext cx="2034676" cy="2166114"/>
            <a:chOff x="6515100" y="857250"/>
            <a:chExt cx="1371600" cy="1114425"/>
          </a:xfrm>
        </p:grpSpPr>
        <p:sp>
          <p:nvSpPr>
            <p:cNvPr id="84" name="Rounded Rectangle 25">
              <a:extLst>
                <a:ext uri="{FF2B5EF4-FFF2-40B4-BE49-F238E27FC236}">
                  <a16:creationId xmlns:a16="http://schemas.microsoft.com/office/drawing/2014/main" id="{98D424A7-A916-A9DB-45AC-9836336492DF}"/>
                </a:ext>
              </a:extLst>
            </p:cNvPr>
            <p:cNvSpPr/>
            <p:nvPr/>
          </p:nvSpPr>
          <p:spPr>
            <a:xfrm>
              <a:off x="651510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171450" y="85725"/>
                  </a:moveTo>
                  <a:cubicBezTo>
                    <a:pt x="124105" y="85725"/>
                    <a:pt x="85725" y="124105"/>
                    <a:pt x="85725" y="171450"/>
                  </a:cubicBez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  <a:moveTo>
                    <a:pt x="171450" y="85725"/>
                  </a:moveTo>
                  <a:lnTo>
                    <a:pt x="171450" y="0"/>
                  </a:lnTo>
                  <a:lnTo>
                    <a:pt x="1200150" y="0"/>
                  </a:lnTo>
                  <a:lnTo>
                    <a:pt x="1200150" y="85725"/>
                  </a:lnTo>
                  <a:close/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lnTo>
                    <a:pt x="1285875" y="171450"/>
                  </a:lnTo>
                  <a:cubicBezTo>
                    <a:pt x="1285875" y="124105"/>
                    <a:pt x="1247494" y="85725"/>
                    <a:pt x="1200150" y="85725"/>
                  </a:cubicBezTo>
                  <a:close/>
                  <a:moveTo>
                    <a:pt x="1371600" y="171450"/>
                  </a:moveTo>
                  <a:lnTo>
                    <a:pt x="1371600" y="942975"/>
                  </a:lnTo>
                  <a:lnTo>
                    <a:pt x="1285875" y="942975"/>
                  </a:lnTo>
                  <a:lnTo>
                    <a:pt x="1285875" y="171450"/>
                  </a:lnTo>
                  <a:close/>
                  <a:moveTo>
                    <a:pt x="0" y="942975"/>
                  </a:moveTo>
                  <a:lnTo>
                    <a:pt x="0" y="171450"/>
                  </a:lnTo>
                  <a:lnTo>
                    <a:pt x="85725" y="171450"/>
                  </a:lnTo>
                  <a:lnTo>
                    <a:pt x="85725" y="942975"/>
                  </a:lnTo>
                  <a:close/>
                  <a:moveTo>
                    <a:pt x="85725" y="942975"/>
                  </a:moveTo>
                  <a:cubicBezTo>
                    <a:pt x="85725" y="990319"/>
                    <a:pt x="124105" y="1028700"/>
                    <a:pt x="171450" y="1028700"/>
                  </a:cubicBezTo>
                  <a:lnTo>
                    <a:pt x="171450" y="1114425"/>
                  </a:lnTo>
                  <a:lnTo>
                    <a:pt x="0" y="1114425"/>
                  </a:lnTo>
                  <a:lnTo>
                    <a:pt x="0" y="942975"/>
                  </a:lnTo>
                  <a:close/>
                  <a:moveTo>
                    <a:pt x="1371600" y="942975"/>
                  </a:moveTo>
                  <a:lnTo>
                    <a:pt x="1371600" y="1114425"/>
                  </a:lnTo>
                  <a:lnTo>
                    <a:pt x="1200150" y="1114425"/>
                  </a:lnTo>
                  <a:lnTo>
                    <a:pt x="1200150" y="1028700"/>
                  </a:lnTo>
                  <a:cubicBezTo>
                    <a:pt x="1247494" y="1028700"/>
                    <a:pt x="1285875" y="990319"/>
                    <a:pt x="1285875" y="942975"/>
                  </a:cubicBezTo>
                  <a:close/>
                  <a:moveTo>
                    <a:pt x="665594" y="1094219"/>
                  </a:moveTo>
                  <a:cubicBezTo>
                    <a:pt x="676753" y="1105378"/>
                    <a:pt x="694846" y="1105378"/>
                    <a:pt x="706005" y="1094219"/>
                  </a:cubicBezTo>
                  <a:lnTo>
                    <a:pt x="771525" y="1028700"/>
                  </a:lnTo>
                  <a:lnTo>
                    <a:pt x="1200150" y="1028700"/>
                  </a:lnTo>
                  <a:lnTo>
                    <a:pt x="1200150" y="1114425"/>
                  </a:lnTo>
                  <a:lnTo>
                    <a:pt x="171450" y="1114425"/>
                  </a:lnTo>
                  <a:lnTo>
                    <a:pt x="171450" y="1028700"/>
                  </a:lnTo>
                  <a:lnTo>
                    <a:pt x="600075" y="1028700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5" name="Rounded Rectangle 26">
              <a:extLst>
                <a:ext uri="{FF2B5EF4-FFF2-40B4-BE49-F238E27FC236}">
                  <a16:creationId xmlns:a16="http://schemas.microsoft.com/office/drawing/2014/main" id="{4B4EFF13-9050-C739-3F3A-3CE6EA35D8EA}"/>
                </a:ext>
              </a:extLst>
            </p:cNvPr>
            <p:cNvSpPr/>
            <p:nvPr/>
          </p:nvSpPr>
          <p:spPr>
            <a:xfrm>
              <a:off x="6515100" y="857250"/>
              <a:ext cx="1371600" cy="1114425"/>
            </a:xfrm>
            <a:custGeom>
              <a:avLst/>
              <a:gdLst/>
              <a:ahLst/>
              <a:cxnLst/>
              <a:rect l="0" t="0" r="0" b="0"/>
              <a:pathLst>
                <a:path w="1371600" h="1114425">
                  <a:moveTo>
                    <a:pt x="0" y="171450"/>
                  </a:moveTo>
                  <a:cubicBezTo>
                    <a:pt x="0" y="76761"/>
                    <a:pt x="76761" y="0"/>
                    <a:pt x="171450" y="0"/>
                  </a:cubicBezTo>
                  <a:moveTo>
                    <a:pt x="1200150" y="0"/>
                  </a:moveTo>
                  <a:lnTo>
                    <a:pt x="171450" y="0"/>
                  </a:lnTo>
                  <a:moveTo>
                    <a:pt x="1200150" y="0"/>
                  </a:moveTo>
                  <a:cubicBezTo>
                    <a:pt x="1294838" y="0"/>
                    <a:pt x="1371600" y="76761"/>
                    <a:pt x="1371600" y="171450"/>
                  </a:cubicBezTo>
                  <a:moveTo>
                    <a:pt x="1371600" y="1114425"/>
                  </a:moveTo>
                  <a:lnTo>
                    <a:pt x="1371600" y="171450"/>
                  </a:lnTo>
                  <a:moveTo>
                    <a:pt x="0" y="1114425"/>
                  </a:moveTo>
                  <a:lnTo>
                    <a:pt x="0" y="171450"/>
                  </a:lnTo>
                  <a:moveTo>
                    <a:pt x="85725" y="171450"/>
                  </a:moveTo>
                  <a:cubicBezTo>
                    <a:pt x="85725" y="124105"/>
                    <a:pt x="124105" y="85725"/>
                    <a:pt x="171450" y="85725"/>
                  </a:cubicBezTo>
                  <a:moveTo>
                    <a:pt x="1200150" y="85725"/>
                  </a:moveTo>
                  <a:lnTo>
                    <a:pt x="171450" y="85725"/>
                  </a:lnTo>
                  <a:moveTo>
                    <a:pt x="1200150" y="85725"/>
                  </a:moveTo>
                  <a:cubicBezTo>
                    <a:pt x="1247494" y="85725"/>
                    <a:pt x="1285875" y="124105"/>
                    <a:pt x="1285875" y="171450"/>
                  </a:cubicBezTo>
                  <a:moveTo>
                    <a:pt x="1285875" y="942973"/>
                  </a:moveTo>
                  <a:lnTo>
                    <a:pt x="1285875" y="171450"/>
                  </a:lnTo>
                  <a:moveTo>
                    <a:pt x="1285875" y="942975"/>
                  </a:moveTo>
                  <a:cubicBezTo>
                    <a:pt x="1285875" y="990319"/>
                    <a:pt x="1247494" y="1028700"/>
                    <a:pt x="1200150" y="1028700"/>
                  </a:cubicBezTo>
                  <a:moveTo>
                    <a:pt x="1200150" y="1028700"/>
                  </a:moveTo>
                  <a:lnTo>
                    <a:pt x="771525" y="1028700"/>
                  </a:lnTo>
                  <a:lnTo>
                    <a:pt x="706005" y="1094219"/>
                  </a:lnTo>
                  <a:cubicBezTo>
                    <a:pt x="694846" y="1105378"/>
                    <a:pt x="676753" y="1105378"/>
                    <a:pt x="665594" y="1094219"/>
                  </a:cubicBezTo>
                  <a:lnTo>
                    <a:pt x="600075" y="1028700"/>
                  </a:lnTo>
                  <a:lnTo>
                    <a:pt x="171450" y="1028700"/>
                  </a:lnTo>
                  <a:moveTo>
                    <a:pt x="171450" y="1028700"/>
                  </a:moveTo>
                  <a:cubicBezTo>
                    <a:pt x="124105" y="1028700"/>
                    <a:pt x="85725" y="990319"/>
                    <a:pt x="85725" y="942975"/>
                  </a:cubicBezTo>
                  <a:moveTo>
                    <a:pt x="85725" y="942973"/>
                  </a:moveTo>
                  <a:lnTo>
                    <a:pt x="85725" y="17145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F9D2172-78E5-A457-AECB-E3AB4343046C}"/>
              </a:ext>
            </a:extLst>
          </p:cNvPr>
          <p:cNvGrpSpPr/>
          <p:nvPr/>
        </p:nvGrpSpPr>
        <p:grpSpPr>
          <a:xfrm>
            <a:off x="9671771" y="4039945"/>
            <a:ext cx="2034676" cy="1499618"/>
            <a:chOff x="6515100" y="1971675"/>
            <a:chExt cx="1371600" cy="771525"/>
          </a:xfrm>
        </p:grpSpPr>
        <p:sp>
          <p:nvSpPr>
            <p:cNvPr id="87" name="Rounded Rectangle 28">
              <a:extLst>
                <a:ext uri="{FF2B5EF4-FFF2-40B4-BE49-F238E27FC236}">
                  <a16:creationId xmlns:a16="http://schemas.microsoft.com/office/drawing/2014/main" id="{0442364F-3F88-D80E-C516-78441D8CD0D9}"/>
                </a:ext>
              </a:extLst>
            </p:cNvPr>
            <p:cNvSpPr/>
            <p:nvPr/>
          </p:nvSpPr>
          <p:spPr>
            <a:xfrm>
              <a:off x="651510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600" y="0"/>
                  </a:moveTo>
                  <a:lnTo>
                    <a:pt x="1371600" y="600075"/>
                  </a:lnTo>
                  <a:lnTo>
                    <a:pt x="0" y="600075"/>
                  </a:lnTo>
                  <a:lnTo>
                    <a:pt x="0" y="0"/>
                  </a:lnTo>
                  <a:close/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lnTo>
                    <a:pt x="171450" y="600075"/>
                  </a:lnTo>
                  <a:close/>
                  <a:moveTo>
                    <a:pt x="1200150" y="771525"/>
                  </a:moveTo>
                  <a:lnTo>
                    <a:pt x="1200150" y="600075"/>
                  </a:lnTo>
                  <a:lnTo>
                    <a:pt x="1371600" y="600075"/>
                  </a:lnTo>
                  <a:cubicBezTo>
                    <a:pt x="1371600" y="694763"/>
                    <a:pt x="1294838" y="771525"/>
                    <a:pt x="1200150" y="771525"/>
                  </a:cubicBezTo>
                  <a:close/>
                  <a:moveTo>
                    <a:pt x="171450" y="771525"/>
                  </a:moveTo>
                  <a:lnTo>
                    <a:pt x="171450" y="600075"/>
                  </a:lnTo>
                  <a:lnTo>
                    <a:pt x="1200150" y="600075"/>
                  </a:lnTo>
                  <a:lnTo>
                    <a:pt x="1200150" y="771525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8" name="Rounded Rectangle 29">
              <a:extLst>
                <a:ext uri="{FF2B5EF4-FFF2-40B4-BE49-F238E27FC236}">
                  <a16:creationId xmlns:a16="http://schemas.microsoft.com/office/drawing/2014/main" id="{7ED30B86-E754-104A-6537-4BB6FF5A229E}"/>
                </a:ext>
              </a:extLst>
            </p:cNvPr>
            <p:cNvSpPr/>
            <p:nvPr/>
          </p:nvSpPr>
          <p:spPr>
            <a:xfrm>
              <a:off x="6515100" y="1971675"/>
              <a:ext cx="1371600" cy="771525"/>
            </a:xfrm>
            <a:custGeom>
              <a:avLst/>
              <a:gdLst/>
              <a:ahLst/>
              <a:cxnLst/>
              <a:rect l="0" t="0" r="0" b="0"/>
              <a:pathLst>
                <a:path w="1371600" h="771525">
                  <a:moveTo>
                    <a:pt x="1371599" y="600075"/>
                  </a:moveTo>
                  <a:lnTo>
                    <a:pt x="1371599" y="0"/>
                  </a:lnTo>
                  <a:moveTo>
                    <a:pt x="1371600" y="600075"/>
                  </a:moveTo>
                  <a:cubicBezTo>
                    <a:pt x="1371600" y="694763"/>
                    <a:pt x="1294838" y="771525"/>
                    <a:pt x="1200150" y="771525"/>
                  </a:cubicBezTo>
                  <a:moveTo>
                    <a:pt x="171450" y="771525"/>
                  </a:moveTo>
                  <a:lnTo>
                    <a:pt x="1200150" y="771525"/>
                  </a:lnTo>
                  <a:moveTo>
                    <a:pt x="171450" y="771525"/>
                  </a:moveTo>
                  <a:cubicBezTo>
                    <a:pt x="76761" y="771525"/>
                    <a:pt x="0" y="694763"/>
                    <a:pt x="0" y="600075"/>
                  </a:cubicBezTo>
                  <a:moveTo>
                    <a:pt x="0" y="600075"/>
                  </a:moveTo>
                  <a:lnTo>
                    <a:pt x="0" y="0"/>
                  </a:lnTo>
                </a:path>
              </a:pathLst>
            </a:custGeom>
            <a:noFill/>
            <a:ln w="10715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87EBBCC-1757-5A6B-0941-DEF8CCB8735B}"/>
              </a:ext>
            </a:extLst>
          </p:cNvPr>
          <p:cNvSpPr txBox="1"/>
          <p:nvPr/>
        </p:nvSpPr>
        <p:spPr>
          <a:xfrm>
            <a:off x="724349" y="3059668"/>
            <a:ext cx="1617430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E0CB15"/>
                </a:solidFill>
                <a:latin typeface="Roboto"/>
              </a:rPr>
              <a:t>Tab Access
Restoration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2A257C-F44A-4901-AE75-B69142C415B7}"/>
              </a:ext>
            </a:extLst>
          </p:cNvPr>
          <p:cNvSpPr txBox="1"/>
          <p:nvPr/>
        </p:nvSpPr>
        <p:spPr>
          <a:xfrm>
            <a:off x="3155660" y="3059668"/>
            <a:ext cx="1365760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92BD39"/>
                </a:solidFill>
                <a:latin typeface="Roboto"/>
              </a:rPr>
              <a:t>Password
Recovery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D69E13-D70B-5564-0B37-669ACAA3BD61}"/>
              </a:ext>
            </a:extLst>
          </p:cNvPr>
          <p:cNvSpPr txBox="1"/>
          <p:nvPr/>
        </p:nvSpPr>
        <p:spPr>
          <a:xfrm>
            <a:off x="5268239" y="3067970"/>
            <a:ext cx="167501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3CC583"/>
                </a:solidFill>
                <a:latin typeface="Roboto"/>
              </a:rPr>
              <a:t>Print </a:t>
            </a:r>
            <a:endParaRPr lang="en-US" sz="2400" b="1" dirty="0">
              <a:solidFill>
                <a:srgbClr val="3CC583"/>
              </a:solidFill>
              <a:latin typeface="Roboto"/>
            </a:endParaRPr>
          </a:p>
          <a:p>
            <a:pPr algn="ctr"/>
            <a:r>
              <a:rPr sz="2400" b="1" dirty="0">
                <a:solidFill>
                  <a:srgbClr val="3CC583"/>
                </a:solidFill>
                <a:latin typeface="Roboto"/>
              </a:rPr>
              <a:t>Button Fix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B662B0B-5F00-E032-AE4C-93AFDD89F4EB}"/>
              </a:ext>
            </a:extLst>
          </p:cNvPr>
          <p:cNvSpPr txBox="1"/>
          <p:nvPr/>
        </p:nvSpPr>
        <p:spPr>
          <a:xfrm>
            <a:off x="7581974" y="3077976"/>
            <a:ext cx="1628651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1EABDA"/>
                </a:solidFill>
                <a:latin typeface="Roboto"/>
              </a:rPr>
              <a:t>Submission
Efficiency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4B1EF6-B267-0AB8-302E-5BCD7BA3057F}"/>
              </a:ext>
            </a:extLst>
          </p:cNvPr>
          <p:cNvSpPr txBox="1"/>
          <p:nvPr/>
        </p:nvSpPr>
        <p:spPr>
          <a:xfrm>
            <a:off x="10169964" y="3067970"/>
            <a:ext cx="1098058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400" b="1" dirty="0">
                <a:solidFill>
                  <a:srgbClr val="4E88E7"/>
                </a:solidFill>
                <a:latin typeface="Roboto"/>
              </a:rPr>
              <a:t>Support
Chatbot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D7FE75-CA99-15C4-F995-E4CFA825F3EC}"/>
              </a:ext>
            </a:extLst>
          </p:cNvPr>
          <p:cNvSpPr txBox="1"/>
          <p:nvPr/>
        </p:nvSpPr>
        <p:spPr>
          <a:xfrm>
            <a:off x="5157298" y="4177895"/>
            <a:ext cx="1907574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Roboto"/>
              </a:rPr>
              <a:t>The print application
button now
functions as
intended.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0B81940-4066-AAB0-B45F-7CDB412374DC}"/>
              </a:ext>
            </a:extLst>
          </p:cNvPr>
          <p:cNvSpPr txBox="1"/>
          <p:nvPr/>
        </p:nvSpPr>
        <p:spPr>
          <a:xfrm>
            <a:off x="9781916" y="4180106"/>
            <a:ext cx="1788952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Roboto"/>
              </a:rPr>
              <a:t>A system support
chatbot has been
introduced for 24/7
assistance.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093AD1-271B-4A8C-2381-AACC767B08E6}"/>
              </a:ext>
            </a:extLst>
          </p:cNvPr>
          <p:cNvSpPr txBox="1"/>
          <p:nvPr/>
        </p:nvSpPr>
        <p:spPr>
          <a:xfrm>
            <a:off x="2969950" y="4180106"/>
            <a:ext cx="1747273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Roboto"/>
              </a:rPr>
              <a:t>A user-friendly
password recovery
process has been
introduced.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CEA692-C5B6-A30A-9D03-D51CAD590C21}"/>
              </a:ext>
            </a:extLst>
          </p:cNvPr>
          <p:cNvSpPr txBox="1"/>
          <p:nvPr/>
        </p:nvSpPr>
        <p:spPr>
          <a:xfrm>
            <a:off x="7412586" y="4177895"/>
            <a:ext cx="1925207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Roboto"/>
              </a:rPr>
              <a:t>Submission
categorization and
reviewer assignment
are now optimized.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2026AD2-E635-EB36-6449-12C489C3CEDD}"/>
              </a:ext>
            </a:extLst>
          </p:cNvPr>
          <p:cNvSpPr txBox="1"/>
          <p:nvPr/>
        </p:nvSpPr>
        <p:spPr>
          <a:xfrm>
            <a:off x="676451" y="4180106"/>
            <a:ext cx="1705595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Roboto"/>
              </a:rPr>
              <a:t>Critical tab access
has been restored
through technical
fixes.</a:t>
            </a:r>
          </a:p>
        </p:txBody>
      </p:sp>
      <p:sp>
        <p:nvSpPr>
          <p:cNvPr id="99" name="Rounded Rectangle 41">
            <a:extLst>
              <a:ext uri="{FF2B5EF4-FFF2-40B4-BE49-F238E27FC236}">
                <a16:creationId xmlns:a16="http://schemas.microsoft.com/office/drawing/2014/main" id="{9EFBE850-1CAE-D995-AE3F-76F1AF89B1E3}"/>
              </a:ext>
            </a:extLst>
          </p:cNvPr>
          <p:cNvSpPr/>
          <p:nvPr/>
        </p:nvSpPr>
        <p:spPr>
          <a:xfrm>
            <a:off x="10434774" y="2207080"/>
            <a:ext cx="483955" cy="650469"/>
          </a:xfrm>
          <a:custGeom>
            <a:avLst/>
            <a:gdLst/>
            <a:ahLst/>
            <a:cxnLst/>
            <a:rect l="0" t="0" r="0" b="0"/>
            <a:pathLst>
              <a:path w="326240" h="334654">
                <a:moveTo>
                  <a:pt x="288887" y="199534"/>
                </a:moveTo>
                <a:lnTo>
                  <a:pt x="288887" y="239202"/>
                </a:lnTo>
                <a:cubicBezTo>
                  <a:pt x="288887" y="254983"/>
                  <a:pt x="276094" y="267777"/>
                  <a:pt x="260312" y="267777"/>
                </a:cubicBezTo>
                <a:lnTo>
                  <a:pt x="160018" y="267777"/>
                </a:lnTo>
                <a:cubicBezTo>
                  <a:pt x="156016" y="267777"/>
                  <a:pt x="152196" y="269456"/>
                  <a:pt x="149490" y="272406"/>
                </a:cubicBezTo>
                <a:lnTo>
                  <a:pt x="101191" y="325054"/>
                </a:lnTo>
                <a:cubicBezTo>
                  <a:pt x="92385" y="334654"/>
                  <a:pt x="76375" y="328423"/>
                  <a:pt x="76375" y="315396"/>
                </a:cubicBezTo>
                <a:lnTo>
                  <a:pt x="76375" y="267777"/>
                </a:lnTo>
                <a:lnTo>
                  <a:pt x="45234" y="267777"/>
                </a:lnTo>
                <a:cubicBezTo>
                  <a:pt x="29452" y="267777"/>
                  <a:pt x="16659" y="254983"/>
                  <a:pt x="16659" y="239202"/>
                </a:cubicBezTo>
                <a:lnTo>
                  <a:pt x="16659" y="91417"/>
                </a:lnTo>
                <a:cubicBezTo>
                  <a:pt x="16659" y="75636"/>
                  <a:pt x="29452" y="62842"/>
                  <a:pt x="45234" y="62842"/>
                </a:cubicBezTo>
                <a:lnTo>
                  <a:pt x="153737" y="62842"/>
                </a:lnTo>
                <a:moveTo>
                  <a:pt x="227385" y="58493"/>
                </a:moveTo>
                <a:lnTo>
                  <a:pt x="297665" y="58493"/>
                </a:lnTo>
                <a:cubicBezTo>
                  <a:pt x="297665" y="58493"/>
                  <a:pt x="326240" y="58493"/>
                  <a:pt x="326240" y="87068"/>
                </a:cubicBezTo>
                <a:lnTo>
                  <a:pt x="326240" y="129044"/>
                </a:lnTo>
                <a:cubicBezTo>
                  <a:pt x="326240" y="129044"/>
                  <a:pt x="326240" y="157619"/>
                  <a:pt x="297665" y="157619"/>
                </a:cubicBezTo>
                <a:lnTo>
                  <a:pt x="227385" y="157619"/>
                </a:lnTo>
                <a:cubicBezTo>
                  <a:pt x="227385" y="157619"/>
                  <a:pt x="198810" y="157619"/>
                  <a:pt x="198810" y="129044"/>
                </a:cubicBezTo>
                <a:lnTo>
                  <a:pt x="198810" y="87068"/>
                </a:lnTo>
                <a:cubicBezTo>
                  <a:pt x="198810" y="87068"/>
                  <a:pt x="198810" y="58493"/>
                  <a:pt x="227385" y="58493"/>
                </a:cubicBezTo>
                <a:moveTo>
                  <a:pt x="0" y="0"/>
                </a:moveTo>
                <a:moveTo>
                  <a:pt x="262518" y="19388"/>
                </a:moveTo>
                <a:lnTo>
                  <a:pt x="262518" y="58489"/>
                </a:lnTo>
                <a:moveTo>
                  <a:pt x="0" y="0"/>
                </a:moveTo>
                <a:moveTo>
                  <a:pt x="240152" y="116644"/>
                </a:moveTo>
                <a:lnTo>
                  <a:pt x="240152" y="99596"/>
                </a:lnTo>
                <a:moveTo>
                  <a:pt x="0" y="0"/>
                </a:moveTo>
                <a:moveTo>
                  <a:pt x="284885" y="99596"/>
                </a:moveTo>
                <a:lnTo>
                  <a:pt x="284885" y="116644"/>
                </a:lnTo>
              </a:path>
            </a:pathLst>
          </a:custGeom>
          <a:noFill/>
          <a:ln w="10715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 b="1" dirty="0"/>
          </a:p>
        </p:txBody>
      </p:sp>
      <p:sp>
        <p:nvSpPr>
          <p:cNvPr id="100" name="Rounded Rectangle 42">
            <a:extLst>
              <a:ext uri="{FF2B5EF4-FFF2-40B4-BE49-F238E27FC236}">
                <a16:creationId xmlns:a16="http://schemas.microsoft.com/office/drawing/2014/main" id="{1447D436-45C5-3FDD-7D4B-A5BE43D764B8}"/>
              </a:ext>
            </a:extLst>
          </p:cNvPr>
          <p:cNvSpPr/>
          <p:nvPr/>
        </p:nvSpPr>
        <p:spPr>
          <a:xfrm>
            <a:off x="8180252" y="2220945"/>
            <a:ext cx="463582" cy="638744"/>
          </a:xfrm>
          <a:custGeom>
            <a:avLst/>
            <a:gdLst/>
            <a:ahLst/>
            <a:cxnLst/>
            <a:rect l="0" t="0" r="0" b="0"/>
            <a:pathLst>
              <a:path w="312506" h="328622">
                <a:moveTo>
                  <a:pt x="126768" y="114309"/>
                </a:moveTo>
                <a:lnTo>
                  <a:pt x="126768" y="185232"/>
                </a:lnTo>
                <a:cubicBezTo>
                  <a:pt x="126769" y="190008"/>
                  <a:pt x="124383" y="194469"/>
                  <a:pt x="120410" y="197120"/>
                </a:cubicBezTo>
                <a:lnTo>
                  <a:pt x="106123" y="206649"/>
                </a:lnTo>
                <a:cubicBezTo>
                  <a:pt x="101738" y="209574"/>
                  <a:pt x="96100" y="209848"/>
                  <a:pt x="91453" y="207362"/>
                </a:cubicBezTo>
                <a:cubicBezTo>
                  <a:pt x="86806" y="204875"/>
                  <a:pt x="83905" y="200033"/>
                  <a:pt x="83906" y="194762"/>
                </a:cubicBezTo>
                <a:lnTo>
                  <a:pt x="83906" y="114309"/>
                </a:lnTo>
                <a:lnTo>
                  <a:pt x="4596" y="23726"/>
                </a:lnTo>
                <a:cubicBezTo>
                  <a:pt x="893" y="19511"/>
                  <a:pt x="0" y="13519"/>
                  <a:pt x="2312" y="8408"/>
                </a:cubicBezTo>
                <a:cubicBezTo>
                  <a:pt x="4625" y="3296"/>
                  <a:pt x="9715" y="11"/>
                  <a:pt x="15326" y="9"/>
                </a:cubicBezTo>
                <a:lnTo>
                  <a:pt x="195262" y="9"/>
                </a:lnTo>
                <a:cubicBezTo>
                  <a:pt x="200878" y="0"/>
                  <a:pt x="205979" y="3280"/>
                  <a:pt x="208299" y="8395"/>
                </a:cubicBezTo>
                <a:cubicBezTo>
                  <a:pt x="210618" y="13509"/>
                  <a:pt x="209727" y="19508"/>
                  <a:pt x="206021" y="23726"/>
                </a:cubicBezTo>
                <a:close/>
                <a:moveTo>
                  <a:pt x="283931" y="200063"/>
                </a:moveTo>
                <a:lnTo>
                  <a:pt x="226781" y="200063"/>
                </a:lnTo>
                <a:moveTo>
                  <a:pt x="283931" y="242925"/>
                </a:moveTo>
                <a:lnTo>
                  <a:pt x="198206" y="242925"/>
                </a:lnTo>
                <a:moveTo>
                  <a:pt x="283931" y="285788"/>
                </a:moveTo>
                <a:lnTo>
                  <a:pt x="198206" y="285788"/>
                </a:lnTo>
                <a:moveTo>
                  <a:pt x="169631" y="171459"/>
                </a:moveTo>
                <a:cubicBezTo>
                  <a:pt x="169631" y="163568"/>
                  <a:pt x="176027" y="157172"/>
                  <a:pt x="183918" y="157172"/>
                </a:cubicBezTo>
                <a:lnTo>
                  <a:pt x="298218" y="157172"/>
                </a:lnTo>
                <a:cubicBezTo>
                  <a:pt x="306109" y="157172"/>
                  <a:pt x="312506" y="163568"/>
                  <a:pt x="312506" y="171459"/>
                </a:cubicBezTo>
                <a:lnTo>
                  <a:pt x="312506" y="314334"/>
                </a:lnTo>
                <a:cubicBezTo>
                  <a:pt x="312506" y="322225"/>
                  <a:pt x="306109" y="328622"/>
                  <a:pt x="298218" y="328622"/>
                </a:cubicBezTo>
                <a:lnTo>
                  <a:pt x="183918" y="328622"/>
                </a:lnTo>
                <a:cubicBezTo>
                  <a:pt x="176027" y="328622"/>
                  <a:pt x="169631" y="322225"/>
                  <a:pt x="169631" y="314334"/>
                </a:cubicBezTo>
                <a:close/>
              </a:path>
            </a:pathLst>
          </a:custGeom>
          <a:noFill/>
          <a:ln w="10715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Rounded Rectangle 43">
            <a:extLst>
              <a:ext uri="{FF2B5EF4-FFF2-40B4-BE49-F238E27FC236}">
                <a16:creationId xmlns:a16="http://schemas.microsoft.com/office/drawing/2014/main" id="{9062BED6-EB49-CA5B-FAB0-4B057B07A53F}"/>
              </a:ext>
            </a:extLst>
          </p:cNvPr>
          <p:cNvSpPr/>
          <p:nvPr/>
        </p:nvSpPr>
        <p:spPr>
          <a:xfrm>
            <a:off x="5867348" y="2220936"/>
            <a:ext cx="487474" cy="638752"/>
          </a:xfrm>
          <a:custGeom>
            <a:avLst/>
            <a:gdLst/>
            <a:ahLst/>
            <a:cxnLst/>
            <a:rect l="0" t="0" r="0" b="0"/>
            <a:pathLst>
              <a:path w="328612" h="328626">
                <a:moveTo>
                  <a:pt x="100012" y="271462"/>
                </a:moveTo>
                <a:lnTo>
                  <a:pt x="228600" y="271462"/>
                </a:lnTo>
                <a:moveTo>
                  <a:pt x="228600" y="228600"/>
                </a:moveTo>
                <a:lnTo>
                  <a:pt x="100012" y="228600"/>
                </a:lnTo>
                <a:moveTo>
                  <a:pt x="71437" y="228614"/>
                </a:moveTo>
                <a:lnTo>
                  <a:pt x="28575" y="228614"/>
                </a:lnTo>
                <a:cubicBezTo>
                  <a:pt x="12813" y="228567"/>
                  <a:pt x="47" y="215801"/>
                  <a:pt x="0" y="200039"/>
                </a:cubicBezTo>
                <a:lnTo>
                  <a:pt x="0" y="114314"/>
                </a:lnTo>
                <a:cubicBezTo>
                  <a:pt x="47" y="98552"/>
                  <a:pt x="12813" y="85786"/>
                  <a:pt x="28575" y="85739"/>
                </a:cubicBezTo>
                <a:lnTo>
                  <a:pt x="300037" y="85739"/>
                </a:lnTo>
                <a:cubicBezTo>
                  <a:pt x="315799" y="85786"/>
                  <a:pt x="328565" y="98552"/>
                  <a:pt x="328612" y="114314"/>
                </a:cubicBezTo>
                <a:lnTo>
                  <a:pt x="328612" y="200039"/>
                </a:lnTo>
                <a:cubicBezTo>
                  <a:pt x="328565" y="215801"/>
                  <a:pt x="315799" y="228567"/>
                  <a:pt x="300037" y="228614"/>
                </a:cubicBezTo>
                <a:lnTo>
                  <a:pt x="257175" y="228614"/>
                </a:lnTo>
                <a:moveTo>
                  <a:pt x="71437" y="57164"/>
                </a:moveTo>
                <a:lnTo>
                  <a:pt x="71437" y="14"/>
                </a:lnTo>
                <a:lnTo>
                  <a:pt x="208397" y="14"/>
                </a:lnTo>
                <a:cubicBezTo>
                  <a:pt x="212186" y="15"/>
                  <a:pt x="215819" y="1520"/>
                  <a:pt x="218498" y="4200"/>
                </a:cubicBezTo>
                <a:lnTo>
                  <a:pt x="252988" y="38690"/>
                </a:lnTo>
                <a:cubicBezTo>
                  <a:pt x="255668" y="41369"/>
                  <a:pt x="257174" y="45002"/>
                  <a:pt x="257175" y="48791"/>
                </a:cubicBezTo>
                <a:lnTo>
                  <a:pt x="257175" y="57164"/>
                </a:lnTo>
                <a:moveTo>
                  <a:pt x="257175" y="314339"/>
                </a:moveTo>
                <a:cubicBezTo>
                  <a:pt x="257175" y="322230"/>
                  <a:pt x="250778" y="328626"/>
                  <a:pt x="242887" y="328626"/>
                </a:cubicBezTo>
                <a:lnTo>
                  <a:pt x="85725" y="328626"/>
                </a:lnTo>
                <a:cubicBezTo>
                  <a:pt x="77834" y="328626"/>
                  <a:pt x="71437" y="322230"/>
                  <a:pt x="71437" y="314339"/>
                </a:cubicBezTo>
                <a:lnTo>
                  <a:pt x="71437" y="185751"/>
                </a:lnTo>
                <a:lnTo>
                  <a:pt x="257175" y="185751"/>
                </a:lnTo>
                <a:close/>
                <a:moveTo>
                  <a:pt x="28575" y="128587"/>
                </a:moveTo>
                <a:cubicBezTo>
                  <a:pt x="28575" y="136478"/>
                  <a:pt x="34971" y="142875"/>
                  <a:pt x="42862" y="142875"/>
                </a:cubicBezTo>
                <a:cubicBezTo>
                  <a:pt x="50753" y="142875"/>
                  <a:pt x="57150" y="136478"/>
                  <a:pt x="57150" y="128587"/>
                </a:cubicBezTo>
                <a:cubicBezTo>
                  <a:pt x="57150" y="120696"/>
                  <a:pt x="50753" y="114300"/>
                  <a:pt x="42862" y="114300"/>
                </a:cubicBezTo>
                <a:cubicBezTo>
                  <a:pt x="34971" y="114300"/>
                  <a:pt x="28575" y="120696"/>
                  <a:pt x="28575" y="128587"/>
                </a:cubicBezTo>
                <a:moveTo>
                  <a:pt x="200025" y="0"/>
                </a:moveTo>
                <a:lnTo>
                  <a:pt x="200025" y="57150"/>
                </a:lnTo>
                <a:lnTo>
                  <a:pt x="257175" y="57150"/>
                </a:lnTo>
              </a:path>
            </a:pathLst>
          </a:custGeom>
          <a:noFill/>
          <a:ln w="10715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Rounded Rectangle 44">
            <a:extLst>
              <a:ext uri="{FF2B5EF4-FFF2-40B4-BE49-F238E27FC236}">
                <a16:creationId xmlns:a16="http://schemas.microsoft.com/office/drawing/2014/main" id="{DB8E7FC4-D972-9095-F7DE-FD1CA620755A}"/>
              </a:ext>
            </a:extLst>
          </p:cNvPr>
          <p:cNvSpPr/>
          <p:nvPr/>
        </p:nvSpPr>
        <p:spPr>
          <a:xfrm>
            <a:off x="3567740" y="2207080"/>
            <a:ext cx="498072" cy="663465"/>
          </a:xfrm>
          <a:custGeom>
            <a:avLst/>
            <a:gdLst/>
            <a:ahLst/>
            <a:cxnLst/>
            <a:rect l="0" t="0" r="0" b="0"/>
            <a:pathLst>
              <a:path w="335756" h="341340">
                <a:moveTo>
                  <a:pt x="234386" y="263790"/>
                </a:moveTo>
                <a:cubicBezTo>
                  <a:pt x="227411" y="256816"/>
                  <a:pt x="216104" y="256817"/>
                  <a:pt x="209130" y="263792"/>
                </a:cubicBezTo>
                <a:cubicBezTo>
                  <a:pt x="202156" y="270766"/>
                  <a:pt x="202156" y="282073"/>
                  <a:pt x="209130" y="289048"/>
                </a:cubicBezTo>
                <a:cubicBezTo>
                  <a:pt x="216104" y="296022"/>
                  <a:pt x="227411" y="296023"/>
                  <a:pt x="234386" y="289050"/>
                </a:cubicBezTo>
                <a:cubicBezTo>
                  <a:pt x="241355" y="282072"/>
                  <a:pt x="241355" y="270768"/>
                  <a:pt x="234386" y="263790"/>
                </a:cubicBezTo>
                <a:close/>
                <a:moveTo>
                  <a:pt x="0" y="0"/>
                </a:moveTo>
                <a:moveTo>
                  <a:pt x="272162" y="256346"/>
                </a:moveTo>
                <a:cubicBezTo>
                  <a:pt x="282844" y="281527"/>
                  <a:pt x="274186" y="310748"/>
                  <a:pt x="251508" y="326044"/>
                </a:cubicBezTo>
                <a:cubicBezTo>
                  <a:pt x="228831" y="341340"/>
                  <a:pt x="198495" y="338422"/>
                  <a:pt x="179149" y="319085"/>
                </a:cubicBezTo>
                <a:cubicBezTo>
                  <a:pt x="159802" y="299748"/>
                  <a:pt x="156871" y="269413"/>
                  <a:pt x="172156" y="246729"/>
                </a:cubicBezTo>
                <a:cubicBezTo>
                  <a:pt x="187441" y="224044"/>
                  <a:pt x="216657" y="215372"/>
                  <a:pt x="241844" y="226042"/>
                </a:cubicBezTo>
                <a:lnTo>
                  <a:pt x="305123" y="166263"/>
                </a:lnTo>
                <a:cubicBezTo>
                  <a:pt x="306451" y="165006"/>
                  <a:pt x="308210" y="164305"/>
                  <a:pt x="310038" y="164306"/>
                </a:cubicBezTo>
                <a:lnTo>
                  <a:pt x="328612" y="164306"/>
                </a:lnTo>
                <a:cubicBezTo>
                  <a:pt x="332557" y="164306"/>
                  <a:pt x="335756" y="167504"/>
                  <a:pt x="335756" y="171450"/>
                </a:cubicBezTo>
                <a:lnTo>
                  <a:pt x="335756" y="189923"/>
                </a:lnTo>
                <a:cubicBezTo>
                  <a:pt x="335755" y="191821"/>
                  <a:pt x="335000" y="193641"/>
                  <a:pt x="333655" y="194981"/>
                </a:cubicBezTo>
                <a:lnTo>
                  <a:pt x="272148" y="256346"/>
                </a:lnTo>
                <a:close/>
                <a:moveTo>
                  <a:pt x="34290" y="130016"/>
                </a:moveTo>
                <a:cubicBezTo>
                  <a:pt x="42273" y="116892"/>
                  <a:pt x="46246" y="101720"/>
                  <a:pt x="45720" y="86367"/>
                </a:cubicBezTo>
                <a:lnTo>
                  <a:pt x="45720" y="68579"/>
                </a:lnTo>
                <a:cubicBezTo>
                  <a:pt x="45720" y="34649"/>
                  <a:pt x="73225" y="7143"/>
                  <a:pt x="107156" y="7143"/>
                </a:cubicBezTo>
                <a:cubicBezTo>
                  <a:pt x="141086" y="7143"/>
                  <a:pt x="168592" y="34649"/>
                  <a:pt x="168592" y="68579"/>
                </a:cubicBezTo>
                <a:lnTo>
                  <a:pt x="168592" y="86382"/>
                </a:lnTo>
                <a:cubicBezTo>
                  <a:pt x="168061" y="101730"/>
                  <a:pt x="172034" y="116899"/>
                  <a:pt x="180022" y="130016"/>
                </a:cubicBezTo>
                <a:moveTo>
                  <a:pt x="168592" y="78666"/>
                </a:moveTo>
                <a:cubicBezTo>
                  <a:pt x="144998" y="78647"/>
                  <a:pt x="122578" y="68375"/>
                  <a:pt x="107156" y="50520"/>
                </a:cubicBezTo>
                <a:cubicBezTo>
                  <a:pt x="91732" y="68374"/>
                  <a:pt x="69313" y="78645"/>
                  <a:pt x="45719" y="78666"/>
                </a:cubicBezTo>
                <a:moveTo>
                  <a:pt x="53063" y="78338"/>
                </a:moveTo>
                <a:cubicBezTo>
                  <a:pt x="54393" y="107254"/>
                  <a:pt x="78223" y="130014"/>
                  <a:pt x="107170" y="130014"/>
                </a:cubicBezTo>
                <a:cubicBezTo>
                  <a:pt x="136117" y="130014"/>
                  <a:pt x="159947" y="107254"/>
                  <a:pt x="161277" y="78338"/>
                </a:cubicBezTo>
                <a:moveTo>
                  <a:pt x="121443" y="250031"/>
                </a:moveTo>
                <a:lnTo>
                  <a:pt x="7143" y="250031"/>
                </a:lnTo>
                <a:cubicBezTo>
                  <a:pt x="7143" y="207987"/>
                  <a:pt x="33437" y="170431"/>
                  <a:pt x="72945" y="156050"/>
                </a:cubicBezTo>
                <a:cubicBezTo>
                  <a:pt x="112453" y="141668"/>
                  <a:pt x="156738" y="153531"/>
                  <a:pt x="183765" y="185737"/>
                </a:cubicBezTo>
              </a:path>
            </a:pathLst>
          </a:custGeom>
          <a:noFill/>
          <a:ln w="10715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Rounded Rectangle 45">
            <a:extLst>
              <a:ext uri="{FF2B5EF4-FFF2-40B4-BE49-F238E27FC236}">
                <a16:creationId xmlns:a16="http://schemas.microsoft.com/office/drawing/2014/main" id="{01B64157-2D1D-5E44-E4A9-C901BE9D72C1}"/>
              </a:ext>
            </a:extLst>
          </p:cNvPr>
          <p:cNvSpPr/>
          <p:nvPr/>
        </p:nvSpPr>
        <p:spPr>
          <a:xfrm>
            <a:off x="1278729" y="2207080"/>
            <a:ext cx="487474" cy="590127"/>
          </a:xfrm>
          <a:custGeom>
            <a:avLst/>
            <a:gdLst/>
            <a:ahLst/>
            <a:cxnLst/>
            <a:rect l="0" t="0" r="0" b="0"/>
            <a:pathLst>
              <a:path w="328612" h="303609">
                <a:moveTo>
                  <a:pt x="206211" y="216691"/>
                </a:moveTo>
                <a:lnTo>
                  <a:pt x="206211" y="153006"/>
                </a:lnTo>
                <a:cubicBezTo>
                  <a:pt x="206211" y="144265"/>
                  <a:pt x="198719" y="136773"/>
                  <a:pt x="189978" y="136773"/>
                </a:cubicBezTo>
                <a:lnTo>
                  <a:pt x="110059" y="136773"/>
                </a:lnTo>
                <a:cubicBezTo>
                  <a:pt x="101318" y="136773"/>
                  <a:pt x="93826" y="144265"/>
                  <a:pt x="93826" y="153006"/>
                </a:cubicBezTo>
                <a:lnTo>
                  <a:pt x="93826" y="216691"/>
                </a:lnTo>
                <a:cubicBezTo>
                  <a:pt x="93826" y="225432"/>
                  <a:pt x="101318" y="232924"/>
                  <a:pt x="110059" y="232924"/>
                </a:cubicBezTo>
                <a:lnTo>
                  <a:pt x="189978" y="232924"/>
                </a:lnTo>
                <a:cubicBezTo>
                  <a:pt x="199967" y="232924"/>
                  <a:pt x="206211" y="225432"/>
                  <a:pt x="206211" y="216691"/>
                </a:cubicBezTo>
                <a:close/>
                <a:moveTo>
                  <a:pt x="189978" y="136773"/>
                </a:moveTo>
                <a:lnTo>
                  <a:pt x="189978" y="125186"/>
                </a:lnTo>
                <a:cubicBezTo>
                  <a:pt x="189978" y="102709"/>
                  <a:pt x="172495" y="85227"/>
                  <a:pt x="150018" y="85227"/>
                </a:cubicBezTo>
                <a:cubicBezTo>
                  <a:pt x="127541" y="85227"/>
                  <a:pt x="110059" y="102709"/>
                  <a:pt x="110059" y="125186"/>
                </a:cubicBezTo>
                <a:lnTo>
                  <a:pt x="110059" y="136773"/>
                </a:lnTo>
                <a:moveTo>
                  <a:pt x="0" y="0"/>
                </a:moveTo>
                <a:moveTo>
                  <a:pt x="250031" y="159075"/>
                </a:moveTo>
                <a:lnTo>
                  <a:pt x="289321" y="198367"/>
                </a:lnTo>
                <a:lnTo>
                  <a:pt x="328612" y="159075"/>
                </a:lnTo>
                <a:moveTo>
                  <a:pt x="259853" y="251690"/>
                </a:moveTo>
                <a:cubicBezTo>
                  <a:pt x="234595" y="283964"/>
                  <a:pt x="195304" y="303609"/>
                  <a:pt x="151804" y="303609"/>
                </a:cubicBezTo>
                <a:cubicBezTo>
                  <a:pt x="76029" y="303609"/>
                  <a:pt x="14287" y="241867"/>
                  <a:pt x="14287" y="166092"/>
                </a:cubicBezTo>
                <a:cubicBezTo>
                  <a:pt x="14287" y="90317"/>
                  <a:pt x="76029" y="28575"/>
                  <a:pt x="151804" y="28575"/>
                </a:cubicBezTo>
                <a:cubicBezTo>
                  <a:pt x="227579" y="28575"/>
                  <a:pt x="289321" y="90317"/>
                  <a:pt x="289321" y="166092"/>
                </a:cubicBezTo>
                <a:lnTo>
                  <a:pt x="289321" y="198366"/>
                </a:lnTo>
                <a:moveTo>
                  <a:pt x="150018" y="190206"/>
                </a:moveTo>
                <a:cubicBezTo>
                  <a:pt x="147059" y="190206"/>
                  <a:pt x="144660" y="187809"/>
                  <a:pt x="144660" y="184848"/>
                </a:cubicBezTo>
                <a:cubicBezTo>
                  <a:pt x="144660" y="181889"/>
                  <a:pt x="147059" y="179491"/>
                  <a:pt x="150018" y="179491"/>
                </a:cubicBezTo>
                <a:moveTo>
                  <a:pt x="150018" y="179491"/>
                </a:moveTo>
                <a:cubicBezTo>
                  <a:pt x="152977" y="179491"/>
                  <a:pt x="155376" y="181889"/>
                  <a:pt x="155376" y="184848"/>
                </a:cubicBezTo>
                <a:cubicBezTo>
                  <a:pt x="155376" y="187809"/>
                  <a:pt x="152977" y="190206"/>
                  <a:pt x="150018" y="190206"/>
                </a:cubicBezTo>
              </a:path>
            </a:pathLst>
          </a:custGeom>
          <a:noFill/>
          <a:ln w="10715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2176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3E514-A1F5-D95C-9E2F-5E8E5860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D4F71AE3-F796-C804-A286-FEC4C1F02C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3829F-9BAF-017E-6950-0F752540FBF2}"/>
              </a:ext>
            </a:extLst>
          </p:cNvPr>
          <p:cNvSpPr/>
          <p:nvPr/>
        </p:nvSpPr>
        <p:spPr>
          <a:xfrm>
            <a:off x="0" y="1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EE8E8-5686-207A-D792-B0DA0A5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81783" cy="56195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Forward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35F75-99A2-AEF6-BD11-39E62F2768C4}"/>
              </a:ext>
            </a:extLst>
          </p:cNvPr>
          <p:cNvGrpSpPr/>
          <p:nvPr/>
        </p:nvGrpSpPr>
        <p:grpSpPr>
          <a:xfrm>
            <a:off x="3227551" y="734160"/>
            <a:ext cx="4276543" cy="1512874"/>
            <a:chOff x="2026341" y="1143000"/>
            <a:chExt cx="3563900" cy="1172693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C8DC910E-6E69-FE91-848A-4C846E6CFA71}"/>
                </a:ext>
              </a:extLst>
            </p:cNvPr>
            <p:cNvSpPr/>
            <p:nvPr/>
          </p:nvSpPr>
          <p:spPr>
            <a:xfrm>
              <a:off x="2026341" y="1143000"/>
              <a:ext cx="3563900" cy="1172693"/>
            </a:xfrm>
            <a:custGeom>
              <a:avLst/>
              <a:gdLst/>
              <a:ahLst/>
              <a:cxnLst/>
              <a:rect l="0" t="0" r="0" b="0"/>
              <a:pathLst>
                <a:path w="3563900" h="1172693">
                  <a:moveTo>
                    <a:pt x="3367001" y="0"/>
                  </a:moveTo>
                  <a:lnTo>
                    <a:pt x="3101187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3563900" y="578539"/>
                  </a:moveTo>
                  <a:lnTo>
                    <a:pt x="3266873" y="1172689"/>
                  </a:lnTo>
                  <a:lnTo>
                    <a:pt x="3101187" y="685800"/>
                  </a:lnTo>
                  <a:lnTo>
                    <a:pt x="3367003" y="0"/>
                  </a:lnTo>
                  <a:close/>
                  <a:moveTo>
                    <a:pt x="3266877" y="1172693"/>
                  </a:moveTo>
                  <a:lnTo>
                    <a:pt x="3181980" y="1172693"/>
                  </a:lnTo>
                  <a:lnTo>
                    <a:pt x="3055174" y="800100"/>
                  </a:lnTo>
                  <a:lnTo>
                    <a:pt x="459089" y="800100"/>
                  </a:lnTo>
                  <a:lnTo>
                    <a:pt x="265816" y="685800"/>
                  </a:lnTo>
                  <a:lnTo>
                    <a:pt x="3101189" y="685800"/>
                  </a:ln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F4F50CCF-E074-B210-8046-0944DDFD19BC}"/>
                </a:ext>
              </a:extLst>
            </p:cNvPr>
            <p:cNvSpPr/>
            <p:nvPr/>
          </p:nvSpPr>
          <p:spPr>
            <a:xfrm>
              <a:off x="2026341" y="1143000"/>
              <a:ext cx="3563900" cy="1172693"/>
            </a:xfrm>
            <a:custGeom>
              <a:avLst/>
              <a:gdLst/>
              <a:ahLst/>
              <a:cxnLst/>
              <a:rect l="0" t="0" r="0" b="0"/>
              <a:pathLst>
                <a:path w="3563900" h="1172693">
                  <a:moveTo>
                    <a:pt x="3367003" y="0"/>
                  </a:moveTo>
                  <a:lnTo>
                    <a:pt x="3101187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3563900" y="578539"/>
                  </a:moveTo>
                  <a:lnTo>
                    <a:pt x="3266873" y="1172693"/>
                  </a:lnTo>
                  <a:lnTo>
                    <a:pt x="3101187" y="685800"/>
                  </a:lnTo>
                  <a:lnTo>
                    <a:pt x="3367003" y="0"/>
                  </a:lnTo>
                  <a:close/>
                  <a:moveTo>
                    <a:pt x="3266874" y="1172693"/>
                  </a:moveTo>
                  <a:lnTo>
                    <a:pt x="3181977" y="1172693"/>
                  </a:lnTo>
                  <a:lnTo>
                    <a:pt x="3055171" y="800100"/>
                  </a:lnTo>
                  <a:lnTo>
                    <a:pt x="459089" y="800100"/>
                  </a:lnTo>
                  <a:lnTo>
                    <a:pt x="265816" y="685800"/>
                  </a:lnTo>
                  <a:lnTo>
                    <a:pt x="3101187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010742-744B-EE7A-700D-47149FF70C4F}"/>
              </a:ext>
            </a:extLst>
          </p:cNvPr>
          <p:cNvGrpSpPr/>
          <p:nvPr/>
        </p:nvGrpSpPr>
        <p:grpSpPr>
          <a:xfrm>
            <a:off x="3597630" y="1766333"/>
            <a:ext cx="3489433" cy="1377504"/>
            <a:chOff x="2334750" y="1943081"/>
            <a:chExt cx="2907954" cy="1067762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A0C766B-C088-8123-C161-0839CE30A6A1}"/>
                </a:ext>
              </a:extLst>
            </p:cNvPr>
            <p:cNvSpPr/>
            <p:nvPr/>
          </p:nvSpPr>
          <p:spPr>
            <a:xfrm>
              <a:off x="2334750" y="1943081"/>
              <a:ext cx="2907954" cy="1067762"/>
            </a:xfrm>
            <a:custGeom>
              <a:avLst/>
              <a:gdLst/>
              <a:ahLst/>
              <a:cxnLst/>
              <a:rect l="0" t="0" r="0" b="0"/>
              <a:pathLst>
                <a:path w="2907954" h="1067762">
                  <a:moveTo>
                    <a:pt x="2746762" y="0"/>
                  </a:moveTo>
                  <a:lnTo>
                    <a:pt x="2480948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2907954" y="473630"/>
                  </a:moveTo>
                  <a:lnTo>
                    <a:pt x="2610939" y="1067762"/>
                  </a:lnTo>
                  <a:lnTo>
                    <a:pt x="2480946" y="685800"/>
                  </a:lnTo>
                  <a:lnTo>
                    <a:pt x="2746762" y="0"/>
                  </a:lnTo>
                  <a:close/>
                  <a:moveTo>
                    <a:pt x="2610947" y="1067762"/>
                  </a:moveTo>
                  <a:lnTo>
                    <a:pt x="2527737" y="1067762"/>
                  </a:lnTo>
                  <a:lnTo>
                    <a:pt x="2436649" y="800100"/>
                  </a:lnTo>
                  <a:lnTo>
                    <a:pt x="459301" y="800100"/>
                  </a:lnTo>
                  <a:lnTo>
                    <a:pt x="265816" y="685800"/>
                  </a:lnTo>
                  <a:lnTo>
                    <a:pt x="2480950" y="68580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DF1353DE-2741-C168-4922-B64340FB9C80}"/>
                </a:ext>
              </a:extLst>
            </p:cNvPr>
            <p:cNvSpPr/>
            <p:nvPr/>
          </p:nvSpPr>
          <p:spPr>
            <a:xfrm>
              <a:off x="2334750" y="1943081"/>
              <a:ext cx="2907954" cy="1067762"/>
            </a:xfrm>
            <a:custGeom>
              <a:avLst/>
              <a:gdLst/>
              <a:ahLst/>
              <a:cxnLst/>
              <a:rect l="0" t="0" r="0" b="0"/>
              <a:pathLst>
                <a:path w="2907954" h="1067762">
                  <a:moveTo>
                    <a:pt x="2746766" y="0"/>
                  </a:moveTo>
                  <a:lnTo>
                    <a:pt x="2480950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2907954" y="473630"/>
                  </a:moveTo>
                  <a:lnTo>
                    <a:pt x="2610939" y="1067762"/>
                  </a:lnTo>
                  <a:lnTo>
                    <a:pt x="2480946" y="685800"/>
                  </a:lnTo>
                  <a:lnTo>
                    <a:pt x="2746762" y="0"/>
                  </a:lnTo>
                  <a:close/>
                  <a:moveTo>
                    <a:pt x="2610942" y="1067762"/>
                  </a:moveTo>
                  <a:lnTo>
                    <a:pt x="2527740" y="1067762"/>
                  </a:lnTo>
                  <a:lnTo>
                    <a:pt x="2436645" y="800100"/>
                  </a:lnTo>
                  <a:lnTo>
                    <a:pt x="459301" y="800100"/>
                  </a:lnTo>
                  <a:lnTo>
                    <a:pt x="265816" y="685800"/>
                  </a:lnTo>
                  <a:lnTo>
                    <a:pt x="248095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D32B6D-861E-DA19-498F-5AD6910FEDBC}"/>
              </a:ext>
            </a:extLst>
          </p:cNvPr>
          <p:cNvGrpSpPr/>
          <p:nvPr/>
        </p:nvGrpSpPr>
        <p:grpSpPr>
          <a:xfrm>
            <a:off x="3969752" y="2798555"/>
            <a:ext cx="2701504" cy="1239514"/>
            <a:chOff x="2644861" y="2743200"/>
            <a:chExt cx="2251325" cy="9608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7CB0E204-0F6A-F5D3-A861-1666D338722E}"/>
                </a:ext>
              </a:extLst>
            </p:cNvPr>
            <p:cNvSpPr/>
            <p:nvPr/>
          </p:nvSpPr>
          <p:spPr>
            <a:xfrm>
              <a:off x="2644861" y="2743200"/>
              <a:ext cx="2251325" cy="960800"/>
            </a:xfrm>
            <a:custGeom>
              <a:avLst/>
              <a:gdLst/>
              <a:ahLst/>
              <a:cxnLst/>
              <a:rect l="0" t="0" r="0" b="0"/>
              <a:pathLst>
                <a:path w="2251325" h="960800">
                  <a:moveTo>
                    <a:pt x="2126532" y="0"/>
                  </a:moveTo>
                  <a:lnTo>
                    <a:pt x="1860708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2251325" y="366683"/>
                  </a:moveTo>
                  <a:lnTo>
                    <a:pt x="1954317" y="960796"/>
                  </a:lnTo>
                  <a:lnTo>
                    <a:pt x="1860714" y="685800"/>
                  </a:lnTo>
                  <a:lnTo>
                    <a:pt x="2126530" y="0"/>
                  </a:lnTo>
                  <a:close/>
                  <a:moveTo>
                    <a:pt x="1954313" y="960800"/>
                  </a:moveTo>
                  <a:lnTo>
                    <a:pt x="1871102" y="960800"/>
                  </a:lnTo>
                  <a:lnTo>
                    <a:pt x="1816410" y="800100"/>
                  </a:lnTo>
                  <a:lnTo>
                    <a:pt x="459201" y="800100"/>
                  </a:lnTo>
                  <a:lnTo>
                    <a:pt x="265816" y="685800"/>
                  </a:lnTo>
                  <a:lnTo>
                    <a:pt x="1860710" y="68580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2B379B07-859D-37E8-134F-5C49054B5925}"/>
                </a:ext>
              </a:extLst>
            </p:cNvPr>
            <p:cNvSpPr/>
            <p:nvPr/>
          </p:nvSpPr>
          <p:spPr>
            <a:xfrm>
              <a:off x="2644861" y="2743200"/>
              <a:ext cx="2251325" cy="960800"/>
            </a:xfrm>
            <a:custGeom>
              <a:avLst/>
              <a:gdLst/>
              <a:ahLst/>
              <a:cxnLst/>
              <a:rect l="0" t="0" r="0" b="0"/>
              <a:pathLst>
                <a:path w="2251325" h="960800">
                  <a:moveTo>
                    <a:pt x="2126528" y="0"/>
                  </a:moveTo>
                  <a:lnTo>
                    <a:pt x="1860712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2251325" y="366683"/>
                  </a:moveTo>
                  <a:lnTo>
                    <a:pt x="1954317" y="960800"/>
                  </a:lnTo>
                  <a:lnTo>
                    <a:pt x="1860714" y="685800"/>
                  </a:lnTo>
                  <a:lnTo>
                    <a:pt x="2126530" y="0"/>
                  </a:lnTo>
                  <a:close/>
                  <a:moveTo>
                    <a:pt x="1954315" y="960800"/>
                  </a:moveTo>
                  <a:lnTo>
                    <a:pt x="1871105" y="960800"/>
                  </a:lnTo>
                  <a:lnTo>
                    <a:pt x="1816413" y="800100"/>
                  </a:lnTo>
                  <a:lnTo>
                    <a:pt x="459201" y="800100"/>
                  </a:lnTo>
                  <a:lnTo>
                    <a:pt x="265816" y="685800"/>
                  </a:lnTo>
                  <a:lnTo>
                    <a:pt x="1860712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188259-F6D1-18B2-711D-ABF82FE301D2}"/>
              </a:ext>
            </a:extLst>
          </p:cNvPr>
          <p:cNvGrpSpPr/>
          <p:nvPr/>
        </p:nvGrpSpPr>
        <p:grpSpPr>
          <a:xfrm>
            <a:off x="4341885" y="3830753"/>
            <a:ext cx="1913570" cy="1101554"/>
            <a:chOff x="2954982" y="3543300"/>
            <a:chExt cx="1594693" cy="853861"/>
          </a:xfrm>
        </p:grpSpPr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243A1AA5-2824-6112-8476-2555603453D5}"/>
                </a:ext>
              </a:extLst>
            </p:cNvPr>
            <p:cNvSpPr/>
            <p:nvPr/>
          </p:nvSpPr>
          <p:spPr>
            <a:xfrm>
              <a:off x="2954982" y="3543300"/>
              <a:ext cx="1594693" cy="853861"/>
            </a:xfrm>
            <a:custGeom>
              <a:avLst/>
              <a:gdLst/>
              <a:ahLst/>
              <a:cxnLst/>
              <a:rect l="0" t="0" r="0" b="0"/>
              <a:pathLst>
                <a:path w="1594693" h="853861">
                  <a:moveTo>
                    <a:pt x="1506293" y="0"/>
                  </a:moveTo>
                  <a:lnTo>
                    <a:pt x="1240478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1594693" y="259730"/>
                  </a:moveTo>
                  <a:lnTo>
                    <a:pt x="1297678" y="853861"/>
                  </a:lnTo>
                  <a:lnTo>
                    <a:pt x="1240482" y="685800"/>
                  </a:lnTo>
                  <a:lnTo>
                    <a:pt x="1506298" y="0"/>
                  </a:lnTo>
                  <a:close/>
                  <a:moveTo>
                    <a:pt x="1297669" y="853861"/>
                  </a:moveTo>
                  <a:lnTo>
                    <a:pt x="1214467" y="853861"/>
                  </a:lnTo>
                  <a:lnTo>
                    <a:pt x="1196170" y="800100"/>
                  </a:lnTo>
                  <a:lnTo>
                    <a:pt x="459181" y="800100"/>
                  </a:lnTo>
                  <a:lnTo>
                    <a:pt x="265816" y="685800"/>
                  </a:lnTo>
                  <a:lnTo>
                    <a:pt x="1240471" y="68580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73E975C0-7BB0-1C36-174E-F271E07721B3}"/>
                </a:ext>
              </a:extLst>
            </p:cNvPr>
            <p:cNvSpPr/>
            <p:nvPr/>
          </p:nvSpPr>
          <p:spPr>
            <a:xfrm>
              <a:off x="2954982" y="3543300"/>
              <a:ext cx="1594693" cy="853861"/>
            </a:xfrm>
            <a:custGeom>
              <a:avLst/>
              <a:gdLst/>
              <a:ahLst/>
              <a:cxnLst/>
              <a:rect l="0" t="0" r="0" b="0"/>
              <a:pathLst>
                <a:path w="1594693" h="853861">
                  <a:moveTo>
                    <a:pt x="1506291" y="0"/>
                  </a:moveTo>
                  <a:lnTo>
                    <a:pt x="1240475" y="685800"/>
                  </a:lnTo>
                  <a:lnTo>
                    <a:pt x="265816" y="685800"/>
                  </a:lnTo>
                  <a:lnTo>
                    <a:pt x="0" y="0"/>
                  </a:lnTo>
                  <a:close/>
                  <a:moveTo>
                    <a:pt x="1594693" y="259730"/>
                  </a:moveTo>
                  <a:lnTo>
                    <a:pt x="1297678" y="853861"/>
                  </a:lnTo>
                  <a:lnTo>
                    <a:pt x="1240482" y="685800"/>
                  </a:lnTo>
                  <a:lnTo>
                    <a:pt x="1506298" y="0"/>
                  </a:lnTo>
                  <a:close/>
                  <a:moveTo>
                    <a:pt x="1297671" y="853861"/>
                  </a:moveTo>
                  <a:lnTo>
                    <a:pt x="1214467" y="853861"/>
                  </a:lnTo>
                  <a:lnTo>
                    <a:pt x="1196170" y="800100"/>
                  </a:lnTo>
                  <a:lnTo>
                    <a:pt x="459181" y="800100"/>
                  </a:lnTo>
                  <a:lnTo>
                    <a:pt x="265816" y="685800"/>
                  </a:lnTo>
                  <a:lnTo>
                    <a:pt x="1240475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205644-F6D9-7665-E08D-A1CCA21A1B73}"/>
              </a:ext>
            </a:extLst>
          </p:cNvPr>
          <p:cNvGrpSpPr/>
          <p:nvPr/>
        </p:nvGrpSpPr>
        <p:grpSpPr>
          <a:xfrm>
            <a:off x="4714018" y="4862950"/>
            <a:ext cx="1125622" cy="1474568"/>
            <a:chOff x="3265103" y="4343400"/>
            <a:chExt cx="938048" cy="1143000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31961ABF-FB05-593A-F5A9-A05343773103}"/>
                </a:ext>
              </a:extLst>
            </p:cNvPr>
            <p:cNvSpPr/>
            <p:nvPr/>
          </p:nvSpPr>
          <p:spPr>
            <a:xfrm>
              <a:off x="3265103" y="4343400"/>
              <a:ext cx="938048" cy="1143000"/>
            </a:xfrm>
            <a:custGeom>
              <a:avLst/>
              <a:gdLst/>
              <a:ahLst/>
              <a:cxnLst/>
              <a:rect l="0" t="0" r="0" b="0"/>
              <a:pathLst>
                <a:path w="938048" h="1143000">
                  <a:moveTo>
                    <a:pt x="886053" y="0"/>
                  </a:moveTo>
                  <a:lnTo>
                    <a:pt x="443026" y="1143000"/>
                  </a:lnTo>
                  <a:lnTo>
                    <a:pt x="0" y="0"/>
                  </a:lnTo>
                  <a:close/>
                  <a:moveTo>
                    <a:pt x="938048" y="152783"/>
                  </a:moveTo>
                  <a:lnTo>
                    <a:pt x="443024" y="1143000"/>
                  </a:lnTo>
                  <a:lnTo>
                    <a:pt x="886050" y="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ounded Rectangle 14">
              <a:extLst>
                <a:ext uri="{FF2B5EF4-FFF2-40B4-BE49-F238E27FC236}">
                  <a16:creationId xmlns:a16="http://schemas.microsoft.com/office/drawing/2014/main" id="{364D204C-5B9A-D1A5-4576-6FE8B736F612}"/>
                </a:ext>
              </a:extLst>
            </p:cNvPr>
            <p:cNvSpPr/>
            <p:nvPr/>
          </p:nvSpPr>
          <p:spPr>
            <a:xfrm>
              <a:off x="3265103" y="4343400"/>
              <a:ext cx="938048" cy="1143000"/>
            </a:xfrm>
            <a:custGeom>
              <a:avLst/>
              <a:gdLst/>
              <a:ahLst/>
              <a:cxnLst/>
              <a:rect l="0" t="0" r="0" b="0"/>
              <a:pathLst>
                <a:path w="938048" h="1143000">
                  <a:moveTo>
                    <a:pt x="886053" y="0"/>
                  </a:moveTo>
                  <a:lnTo>
                    <a:pt x="443026" y="1143000"/>
                  </a:lnTo>
                  <a:lnTo>
                    <a:pt x="0" y="0"/>
                  </a:lnTo>
                  <a:close/>
                  <a:moveTo>
                    <a:pt x="938048" y="152783"/>
                  </a:moveTo>
                  <a:lnTo>
                    <a:pt x="443024" y="1143000"/>
                  </a:lnTo>
                  <a:lnTo>
                    <a:pt x="88605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314CAA-EA97-C41D-5558-E6A1D0AA7FEC}"/>
              </a:ext>
            </a:extLst>
          </p:cNvPr>
          <p:cNvGrpSpPr/>
          <p:nvPr/>
        </p:nvGrpSpPr>
        <p:grpSpPr>
          <a:xfrm>
            <a:off x="3127665" y="3167197"/>
            <a:ext cx="1182967" cy="159745"/>
            <a:chOff x="1943100" y="3028950"/>
            <a:chExt cx="985837" cy="123825"/>
          </a:xfrm>
        </p:grpSpPr>
        <p:sp>
          <p:nvSpPr>
            <p:cNvPr id="27" name="Rounded Rectangle 16">
              <a:extLst>
                <a:ext uri="{FF2B5EF4-FFF2-40B4-BE49-F238E27FC236}">
                  <a16:creationId xmlns:a16="http://schemas.microsoft.com/office/drawing/2014/main" id="{BB1D926C-3256-9926-449F-73992B8FF79F}"/>
                </a:ext>
              </a:extLst>
            </p:cNvPr>
            <p:cNvSpPr/>
            <p:nvPr/>
          </p:nvSpPr>
          <p:spPr>
            <a:xfrm>
              <a:off x="1943100" y="3090862"/>
              <a:ext cx="981170" cy="9525"/>
            </a:xfrm>
            <a:custGeom>
              <a:avLst/>
              <a:gdLst/>
              <a:ahLst/>
              <a:cxnLst/>
              <a:rect l="0" t="0" r="0" b="0"/>
              <a:pathLst>
                <a:path w="981170" h="9525">
                  <a:moveTo>
                    <a:pt x="0" y="0"/>
                  </a:moveTo>
                  <a:lnTo>
                    <a:pt x="98117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2F4B091F-9718-E8CD-A2E9-873AFD43369B}"/>
                </a:ext>
              </a:extLst>
            </p:cNvPr>
            <p:cNvSpPr/>
            <p:nvPr/>
          </p:nvSpPr>
          <p:spPr>
            <a:xfrm>
              <a:off x="2867025" y="3028950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0"/>
                  </a:moveTo>
                  <a:lnTo>
                    <a:pt x="61912" y="61912"/>
                  </a:lnTo>
                  <a:lnTo>
                    <a:pt x="0" y="12382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3C5F9A-35AD-59A1-0C5D-35A4B0AAF00E}"/>
              </a:ext>
            </a:extLst>
          </p:cNvPr>
          <p:cNvGrpSpPr/>
          <p:nvPr/>
        </p:nvGrpSpPr>
        <p:grpSpPr>
          <a:xfrm>
            <a:off x="3127665" y="1102802"/>
            <a:ext cx="428611" cy="159745"/>
            <a:chOff x="1943100" y="1428750"/>
            <a:chExt cx="357187" cy="123825"/>
          </a:xfrm>
        </p:grpSpPr>
        <p:sp>
          <p:nvSpPr>
            <p:cNvPr id="107" name="Rounded Rectangle 19">
              <a:extLst>
                <a:ext uri="{FF2B5EF4-FFF2-40B4-BE49-F238E27FC236}">
                  <a16:creationId xmlns:a16="http://schemas.microsoft.com/office/drawing/2014/main" id="{43C29237-99FF-98C6-502E-69797653BD7A}"/>
                </a:ext>
              </a:extLst>
            </p:cNvPr>
            <p:cNvSpPr/>
            <p:nvPr/>
          </p:nvSpPr>
          <p:spPr>
            <a:xfrm>
              <a:off x="1943100" y="1490662"/>
              <a:ext cx="352520" cy="9525"/>
            </a:xfrm>
            <a:custGeom>
              <a:avLst/>
              <a:gdLst/>
              <a:ahLst/>
              <a:cxnLst/>
              <a:rect l="0" t="0" r="0" b="0"/>
              <a:pathLst>
                <a:path w="352520" h="9525">
                  <a:moveTo>
                    <a:pt x="0" y="0"/>
                  </a:moveTo>
                  <a:lnTo>
                    <a:pt x="35252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" name="Rounded Rectangle 20">
              <a:extLst>
                <a:ext uri="{FF2B5EF4-FFF2-40B4-BE49-F238E27FC236}">
                  <a16:creationId xmlns:a16="http://schemas.microsoft.com/office/drawing/2014/main" id="{F2C9EBA2-AE51-1012-6A74-79642B93F873}"/>
                </a:ext>
              </a:extLst>
            </p:cNvPr>
            <p:cNvSpPr/>
            <p:nvPr/>
          </p:nvSpPr>
          <p:spPr>
            <a:xfrm>
              <a:off x="2238375" y="1428750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0"/>
                  </a:moveTo>
                  <a:lnTo>
                    <a:pt x="61912" y="61912"/>
                  </a:lnTo>
                  <a:lnTo>
                    <a:pt x="0" y="12382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1335193-5387-2712-86D9-ABEAE723C8A4}"/>
              </a:ext>
            </a:extLst>
          </p:cNvPr>
          <p:cNvGrpSpPr/>
          <p:nvPr/>
        </p:nvGrpSpPr>
        <p:grpSpPr>
          <a:xfrm>
            <a:off x="3127665" y="5237735"/>
            <a:ext cx="1868745" cy="159745"/>
            <a:chOff x="1943100" y="4633912"/>
            <a:chExt cx="1557337" cy="123825"/>
          </a:xfrm>
        </p:grpSpPr>
        <p:sp>
          <p:nvSpPr>
            <p:cNvPr id="110" name="Rounded Rectangle 22">
              <a:extLst>
                <a:ext uri="{FF2B5EF4-FFF2-40B4-BE49-F238E27FC236}">
                  <a16:creationId xmlns:a16="http://schemas.microsoft.com/office/drawing/2014/main" id="{7A514A64-7112-A8AC-320B-C6BEC1EBC554}"/>
                </a:ext>
              </a:extLst>
            </p:cNvPr>
            <p:cNvSpPr/>
            <p:nvPr/>
          </p:nvSpPr>
          <p:spPr>
            <a:xfrm>
              <a:off x="1943100" y="4695825"/>
              <a:ext cx="1552575" cy="9525"/>
            </a:xfrm>
            <a:custGeom>
              <a:avLst/>
              <a:gdLst/>
              <a:ahLst/>
              <a:cxnLst/>
              <a:rect l="0" t="0" r="0" b="0"/>
              <a:pathLst>
                <a:path w="1552575" h="9525">
                  <a:moveTo>
                    <a:pt x="1552575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1" name="Rounded Rectangle 23">
              <a:extLst>
                <a:ext uri="{FF2B5EF4-FFF2-40B4-BE49-F238E27FC236}">
                  <a16:creationId xmlns:a16="http://schemas.microsoft.com/office/drawing/2014/main" id="{4AB325E3-D24C-ECEF-4CC1-BE2355D2B159}"/>
                </a:ext>
              </a:extLst>
            </p:cNvPr>
            <p:cNvSpPr/>
            <p:nvPr/>
          </p:nvSpPr>
          <p:spPr>
            <a:xfrm>
              <a:off x="3438525" y="4633912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0"/>
                  </a:moveTo>
                  <a:lnTo>
                    <a:pt x="61912" y="61912"/>
                  </a:lnTo>
                  <a:lnTo>
                    <a:pt x="0" y="12382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F8A1C0-EE0E-5AA1-DD62-BED66D2350A6}"/>
              </a:ext>
            </a:extLst>
          </p:cNvPr>
          <p:cNvGrpSpPr/>
          <p:nvPr/>
        </p:nvGrpSpPr>
        <p:grpSpPr>
          <a:xfrm>
            <a:off x="5785055" y="4205538"/>
            <a:ext cx="1868746" cy="159745"/>
            <a:chOff x="4157662" y="3833812"/>
            <a:chExt cx="1557338" cy="123825"/>
          </a:xfrm>
        </p:grpSpPr>
        <p:sp>
          <p:nvSpPr>
            <p:cNvPr id="113" name="Rounded Rectangle 25">
              <a:extLst>
                <a:ext uri="{FF2B5EF4-FFF2-40B4-BE49-F238E27FC236}">
                  <a16:creationId xmlns:a16="http://schemas.microsoft.com/office/drawing/2014/main" id="{5F087ECD-7A90-D14B-4054-30878943BCDA}"/>
                </a:ext>
              </a:extLst>
            </p:cNvPr>
            <p:cNvSpPr/>
            <p:nvPr/>
          </p:nvSpPr>
          <p:spPr>
            <a:xfrm>
              <a:off x="4162425" y="3895725"/>
              <a:ext cx="1552575" cy="9525"/>
            </a:xfrm>
            <a:custGeom>
              <a:avLst/>
              <a:gdLst/>
              <a:ahLst/>
              <a:cxnLst/>
              <a:rect l="0" t="0" r="0" b="0"/>
              <a:pathLst>
                <a:path w="1552575" h="9525">
                  <a:moveTo>
                    <a:pt x="1552575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4" name="Rounded Rectangle 26">
              <a:extLst>
                <a:ext uri="{FF2B5EF4-FFF2-40B4-BE49-F238E27FC236}">
                  <a16:creationId xmlns:a16="http://schemas.microsoft.com/office/drawing/2014/main" id="{6E3F236C-96E1-AF4A-5CA3-2B263060246E}"/>
                </a:ext>
              </a:extLst>
            </p:cNvPr>
            <p:cNvSpPr/>
            <p:nvPr/>
          </p:nvSpPr>
          <p:spPr>
            <a:xfrm>
              <a:off x="4157662" y="3833812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61912" y="123825"/>
                  </a:moveTo>
                  <a:lnTo>
                    <a:pt x="0" y="61912"/>
                  </a:lnTo>
                  <a:lnTo>
                    <a:pt x="61912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3A15640-34C2-B0FA-45C3-3AF743023985}"/>
              </a:ext>
            </a:extLst>
          </p:cNvPr>
          <p:cNvGrpSpPr/>
          <p:nvPr/>
        </p:nvGrpSpPr>
        <p:grpSpPr>
          <a:xfrm>
            <a:off x="6539411" y="2135000"/>
            <a:ext cx="1114390" cy="159745"/>
            <a:chOff x="4786312" y="2228850"/>
            <a:chExt cx="928688" cy="123825"/>
          </a:xfrm>
        </p:grpSpPr>
        <p:sp>
          <p:nvSpPr>
            <p:cNvPr id="116" name="Rounded Rectangle 28">
              <a:extLst>
                <a:ext uri="{FF2B5EF4-FFF2-40B4-BE49-F238E27FC236}">
                  <a16:creationId xmlns:a16="http://schemas.microsoft.com/office/drawing/2014/main" id="{5F566575-21F2-BD02-47E0-9CB64FBDBB0A}"/>
                </a:ext>
              </a:extLst>
            </p:cNvPr>
            <p:cNvSpPr/>
            <p:nvPr/>
          </p:nvSpPr>
          <p:spPr>
            <a:xfrm>
              <a:off x="4791075" y="2290762"/>
              <a:ext cx="923925" cy="9525"/>
            </a:xfrm>
            <a:custGeom>
              <a:avLst/>
              <a:gdLst/>
              <a:ahLst/>
              <a:cxnLst/>
              <a:rect l="0" t="0" r="0" b="0"/>
              <a:pathLst>
                <a:path w="923925" h="9525">
                  <a:moveTo>
                    <a:pt x="923925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7" name="Rounded Rectangle 29">
              <a:extLst>
                <a:ext uri="{FF2B5EF4-FFF2-40B4-BE49-F238E27FC236}">
                  <a16:creationId xmlns:a16="http://schemas.microsoft.com/office/drawing/2014/main" id="{ED7B5B67-D8C6-A891-B87F-E80667DDF499}"/>
                </a:ext>
              </a:extLst>
            </p:cNvPr>
            <p:cNvSpPr/>
            <p:nvPr/>
          </p:nvSpPr>
          <p:spPr>
            <a:xfrm>
              <a:off x="4786312" y="2228850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61912" y="123825"/>
                  </a:moveTo>
                  <a:lnTo>
                    <a:pt x="0" y="61912"/>
                  </a:lnTo>
                  <a:lnTo>
                    <a:pt x="61912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35001E7-90D0-79FD-A5DA-6C2C6D887AD2}"/>
              </a:ext>
            </a:extLst>
          </p:cNvPr>
          <p:cNvSpPr txBox="1"/>
          <p:nvPr/>
        </p:nvSpPr>
        <p:spPr>
          <a:xfrm>
            <a:off x="1454896" y="1489875"/>
            <a:ext cx="194925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400" b="0" dirty="0">
                <a:solidFill>
                  <a:srgbClr val="32444A"/>
                </a:solidFill>
                <a:latin typeface="Roboto"/>
              </a:rPr>
              <a:t>Identifying and resolving
access issues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7FDA80C-FFF2-E8E6-D02C-A65BA624BFFD}"/>
              </a:ext>
            </a:extLst>
          </p:cNvPr>
          <p:cNvSpPr txBox="1"/>
          <p:nvPr/>
        </p:nvSpPr>
        <p:spPr>
          <a:xfrm>
            <a:off x="1424462" y="1011294"/>
            <a:ext cx="164468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2000" b="1" dirty="0">
                <a:solidFill>
                  <a:srgbClr val="1EABDA"/>
                </a:solidFill>
                <a:latin typeface="Roboto"/>
              </a:rPr>
              <a:t>Conduct Audit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1C4478-B060-859A-B0C4-4BC227894357}"/>
              </a:ext>
            </a:extLst>
          </p:cNvPr>
          <p:cNvSpPr txBox="1"/>
          <p:nvPr/>
        </p:nvSpPr>
        <p:spPr>
          <a:xfrm>
            <a:off x="7813815" y="2085847"/>
            <a:ext cx="1756891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000" b="1" dirty="0">
                <a:solidFill>
                  <a:srgbClr val="3CC583"/>
                </a:solidFill>
                <a:latin typeface="Roboto"/>
              </a:rPr>
              <a:t>Integrate Tools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3BB053E-DEAE-8A6F-5464-C714111E5CFA}"/>
              </a:ext>
            </a:extLst>
          </p:cNvPr>
          <p:cNvSpPr txBox="1"/>
          <p:nvPr/>
        </p:nvSpPr>
        <p:spPr>
          <a:xfrm>
            <a:off x="7813815" y="2522073"/>
            <a:ext cx="1878719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374840"/>
                </a:solidFill>
                <a:latin typeface="Roboto"/>
              </a:rPr>
              <a:t>Streamlining processes
with Microsoft tools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4A04BCF-5ABD-9404-E33B-D3F5328E06BF}"/>
              </a:ext>
            </a:extLst>
          </p:cNvPr>
          <p:cNvSpPr txBox="1"/>
          <p:nvPr/>
        </p:nvSpPr>
        <p:spPr>
          <a:xfrm>
            <a:off x="1418413" y="5618666"/>
            <a:ext cx="1897955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400" b="0" dirty="0">
                <a:solidFill>
                  <a:srgbClr val="4C4034"/>
                </a:solidFill>
                <a:latin typeface="Roboto"/>
              </a:rPr>
              <a:t>Keeping users informed
with updates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169945E-58EF-1AA1-7F7D-4C49899229C8}"/>
              </a:ext>
            </a:extLst>
          </p:cNvPr>
          <p:cNvSpPr txBox="1"/>
          <p:nvPr/>
        </p:nvSpPr>
        <p:spPr>
          <a:xfrm>
            <a:off x="1039066" y="3118045"/>
            <a:ext cx="2088713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2000" b="1" dirty="0">
                <a:solidFill>
                  <a:srgbClr val="92BD39"/>
                </a:solidFill>
                <a:latin typeface="Roboto"/>
              </a:rPr>
              <a:t>Enhance Interface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6E707D4-30C6-E942-E4A9-8C63FB60BA10}"/>
              </a:ext>
            </a:extLst>
          </p:cNvPr>
          <p:cNvSpPr txBox="1"/>
          <p:nvPr/>
        </p:nvSpPr>
        <p:spPr>
          <a:xfrm>
            <a:off x="1592733" y="3554270"/>
            <a:ext cx="169437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400" b="0" dirty="0">
                <a:solidFill>
                  <a:srgbClr val="424736"/>
                </a:solidFill>
                <a:latin typeface="Roboto"/>
              </a:rPr>
              <a:t>Redesigning for user-
friendliness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8B62272-0013-805D-BAA2-6EA881EF4DDF}"/>
              </a:ext>
            </a:extLst>
          </p:cNvPr>
          <p:cNvSpPr txBox="1"/>
          <p:nvPr/>
        </p:nvSpPr>
        <p:spPr>
          <a:xfrm>
            <a:off x="7813815" y="3855329"/>
            <a:ext cx="207268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000" b="1" dirty="0">
                <a:solidFill>
                  <a:srgbClr val="E0CB15"/>
                </a:solidFill>
                <a:latin typeface="Roboto"/>
              </a:rPr>
              <a:t>Improve Reviewer
Assignment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5B631E3-8703-6DA8-205B-21F4FB65A604}"/>
              </a:ext>
            </a:extLst>
          </p:cNvPr>
          <p:cNvSpPr txBox="1"/>
          <p:nvPr/>
        </p:nvSpPr>
        <p:spPr>
          <a:xfrm>
            <a:off x="7813815" y="4586468"/>
            <a:ext cx="194123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46432D"/>
                </a:solidFill>
                <a:latin typeface="Roboto"/>
              </a:rPr>
              <a:t>Matching reviewers with
proposals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F7CC8-6D59-BF67-FB63-DA277D6E3E61}"/>
              </a:ext>
            </a:extLst>
          </p:cNvPr>
          <p:cNvSpPr txBox="1"/>
          <p:nvPr/>
        </p:nvSpPr>
        <p:spPr>
          <a:xfrm>
            <a:off x="1586366" y="4887526"/>
            <a:ext cx="148277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2000" b="1" dirty="0">
                <a:solidFill>
                  <a:srgbClr val="DE8431"/>
                </a:solidFill>
                <a:latin typeface="Roboto"/>
              </a:rPr>
              <a:t>Implement
Notifications</a:t>
            </a:r>
          </a:p>
        </p:txBody>
      </p:sp>
      <p:sp>
        <p:nvSpPr>
          <p:cNvPr id="128" name="Rounded Rectangle 41">
            <a:extLst>
              <a:ext uri="{FF2B5EF4-FFF2-40B4-BE49-F238E27FC236}">
                <a16:creationId xmlns:a16="http://schemas.microsoft.com/office/drawing/2014/main" id="{13C38BD6-C0DC-89CF-A2EC-AE64BF6B24D6}"/>
              </a:ext>
            </a:extLst>
          </p:cNvPr>
          <p:cNvSpPr/>
          <p:nvPr/>
        </p:nvSpPr>
        <p:spPr>
          <a:xfrm>
            <a:off x="5047922" y="955345"/>
            <a:ext cx="390547" cy="418415"/>
          </a:xfrm>
          <a:custGeom>
            <a:avLst/>
            <a:gdLst/>
            <a:ahLst/>
            <a:cxnLst/>
            <a:rect l="0" t="0" r="0" b="0"/>
            <a:pathLst>
              <a:path w="325466" h="324331">
                <a:moveTo>
                  <a:pt x="137863" y="130898"/>
                </a:moveTo>
                <a:cubicBezTo>
                  <a:pt x="157509" y="130898"/>
                  <a:pt x="173435" y="114971"/>
                  <a:pt x="173435" y="95325"/>
                </a:cubicBezTo>
                <a:cubicBezTo>
                  <a:pt x="173435" y="75678"/>
                  <a:pt x="157509" y="59752"/>
                  <a:pt x="137863" y="59752"/>
                </a:cubicBezTo>
                <a:cubicBezTo>
                  <a:pt x="118216" y="59752"/>
                  <a:pt x="102290" y="75678"/>
                  <a:pt x="102290" y="95325"/>
                </a:cubicBezTo>
                <a:cubicBezTo>
                  <a:pt x="102290" y="114971"/>
                  <a:pt x="118216" y="130898"/>
                  <a:pt x="137863" y="130898"/>
                </a:cubicBezTo>
                <a:close/>
                <a:moveTo>
                  <a:pt x="289326" y="150858"/>
                </a:moveTo>
                <a:lnTo>
                  <a:pt x="311010" y="150858"/>
                </a:lnTo>
                <a:cubicBezTo>
                  <a:pt x="314845" y="150858"/>
                  <a:pt x="318521" y="152381"/>
                  <a:pt x="321233" y="155093"/>
                </a:cubicBezTo>
                <a:cubicBezTo>
                  <a:pt x="323943" y="157804"/>
                  <a:pt x="325466" y="161481"/>
                  <a:pt x="325466" y="165314"/>
                </a:cubicBezTo>
                <a:lnTo>
                  <a:pt x="325466" y="309875"/>
                </a:lnTo>
                <a:cubicBezTo>
                  <a:pt x="325466" y="313709"/>
                  <a:pt x="323943" y="317386"/>
                  <a:pt x="321233" y="320097"/>
                </a:cubicBezTo>
                <a:cubicBezTo>
                  <a:pt x="318521" y="322808"/>
                  <a:pt x="314845" y="324331"/>
                  <a:pt x="311010" y="324331"/>
                </a:cubicBezTo>
                <a:lnTo>
                  <a:pt x="195362" y="324331"/>
                </a:lnTo>
                <a:cubicBezTo>
                  <a:pt x="191528" y="324331"/>
                  <a:pt x="187852" y="322808"/>
                  <a:pt x="185140" y="320097"/>
                </a:cubicBezTo>
                <a:cubicBezTo>
                  <a:pt x="182429" y="317386"/>
                  <a:pt x="180906" y="313709"/>
                  <a:pt x="180906" y="309875"/>
                </a:cubicBezTo>
                <a:lnTo>
                  <a:pt x="180906" y="165314"/>
                </a:lnTo>
                <a:cubicBezTo>
                  <a:pt x="180906" y="161481"/>
                  <a:pt x="182429" y="157804"/>
                  <a:pt x="185140" y="155093"/>
                </a:cubicBezTo>
                <a:cubicBezTo>
                  <a:pt x="187852" y="152381"/>
                  <a:pt x="191528" y="150858"/>
                  <a:pt x="195362" y="150858"/>
                </a:cubicBezTo>
                <a:lnTo>
                  <a:pt x="217047" y="150858"/>
                </a:lnTo>
                <a:moveTo>
                  <a:pt x="274878" y="130332"/>
                </a:moveTo>
                <a:lnTo>
                  <a:pt x="231510" y="130332"/>
                </a:lnTo>
                <a:cubicBezTo>
                  <a:pt x="223526" y="130332"/>
                  <a:pt x="217054" y="136804"/>
                  <a:pt x="217054" y="144788"/>
                </a:cubicBezTo>
                <a:lnTo>
                  <a:pt x="217054" y="159775"/>
                </a:lnTo>
                <a:cubicBezTo>
                  <a:pt x="217054" y="167759"/>
                  <a:pt x="223526" y="174231"/>
                  <a:pt x="231510" y="174231"/>
                </a:cubicBezTo>
                <a:lnTo>
                  <a:pt x="274878" y="174231"/>
                </a:lnTo>
                <a:cubicBezTo>
                  <a:pt x="282862" y="174231"/>
                  <a:pt x="289334" y="167759"/>
                  <a:pt x="289334" y="159775"/>
                </a:cubicBezTo>
                <a:lnTo>
                  <a:pt x="289334" y="144788"/>
                </a:lnTo>
                <a:cubicBezTo>
                  <a:pt x="289334" y="136804"/>
                  <a:pt x="282862" y="130332"/>
                  <a:pt x="274878" y="130332"/>
                </a:cubicBezTo>
                <a:close/>
                <a:moveTo>
                  <a:pt x="0" y="0"/>
                </a:moveTo>
                <a:moveTo>
                  <a:pt x="222457" y="263545"/>
                </a:moveTo>
                <a:lnTo>
                  <a:pt x="245516" y="278919"/>
                </a:lnTo>
                <a:lnTo>
                  <a:pt x="283949" y="217427"/>
                </a:lnTo>
                <a:moveTo>
                  <a:pt x="153229" y="170885"/>
                </a:moveTo>
                <a:cubicBezTo>
                  <a:pt x="148208" y="171665"/>
                  <a:pt x="143085" y="172087"/>
                  <a:pt x="137876" y="172087"/>
                </a:cubicBezTo>
                <a:cubicBezTo>
                  <a:pt x="85510" y="172087"/>
                  <a:pt x="41871" y="131046"/>
                  <a:pt x="22670" y="108245"/>
                </a:cubicBezTo>
                <a:cubicBezTo>
                  <a:pt x="15688" y="100645"/>
                  <a:pt x="15688" y="90005"/>
                  <a:pt x="22670" y="82405"/>
                </a:cubicBezTo>
                <a:cubicBezTo>
                  <a:pt x="41871" y="61125"/>
                  <a:pt x="85510" y="18564"/>
                  <a:pt x="137876" y="18564"/>
                </a:cubicBezTo>
                <a:cubicBezTo>
                  <a:pt x="190243" y="18564"/>
                  <a:pt x="233882" y="61125"/>
                  <a:pt x="253083" y="82405"/>
                </a:cubicBezTo>
                <a:cubicBezTo>
                  <a:pt x="260065" y="90005"/>
                  <a:pt x="260065" y="100645"/>
                  <a:pt x="253083" y="108245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9" name="Rounded Rectangle 42">
            <a:extLst>
              <a:ext uri="{FF2B5EF4-FFF2-40B4-BE49-F238E27FC236}">
                <a16:creationId xmlns:a16="http://schemas.microsoft.com/office/drawing/2014/main" id="{CF95FB23-DBA1-C61C-18FA-BC56DBEC960A}"/>
              </a:ext>
            </a:extLst>
          </p:cNvPr>
          <p:cNvSpPr/>
          <p:nvPr/>
        </p:nvSpPr>
        <p:spPr>
          <a:xfrm>
            <a:off x="5056493" y="2020112"/>
            <a:ext cx="394322" cy="382152"/>
          </a:xfrm>
          <a:custGeom>
            <a:avLst/>
            <a:gdLst/>
            <a:ahLst/>
            <a:cxnLst/>
            <a:rect l="0" t="0" r="0" b="0"/>
            <a:pathLst>
              <a:path w="328612" h="296222">
                <a:moveTo>
                  <a:pt x="204611" y="296222"/>
                </a:moveTo>
                <a:cubicBezTo>
                  <a:pt x="183533" y="293676"/>
                  <a:pt x="163270" y="286541"/>
                  <a:pt x="145246" y="275320"/>
                </a:cubicBezTo>
                <a:lnTo>
                  <a:pt x="174250" y="174607"/>
                </a:lnTo>
                <a:cubicBezTo>
                  <a:pt x="192219" y="188472"/>
                  <a:pt x="214428" y="195700"/>
                  <a:pt x="237115" y="195067"/>
                </a:cubicBezTo>
                <a:cubicBezTo>
                  <a:pt x="255887" y="194765"/>
                  <a:pt x="274467" y="191227"/>
                  <a:pt x="292036" y="184608"/>
                </a:cubicBezTo>
                <a:lnTo>
                  <a:pt x="264075" y="282335"/>
                </a:lnTo>
                <a:cubicBezTo>
                  <a:pt x="245344" y="290811"/>
                  <a:pt x="225131" y="295529"/>
                  <a:pt x="204582" y="296222"/>
                </a:cubicBezTo>
                <a:moveTo>
                  <a:pt x="112456" y="264590"/>
                </a:moveTo>
                <a:cubicBezTo>
                  <a:pt x="95823" y="251891"/>
                  <a:pt x="75585" y="244807"/>
                  <a:pt x="54663" y="244359"/>
                </a:cubicBezTo>
                <a:cubicBezTo>
                  <a:pt x="35817" y="244962"/>
                  <a:pt x="17261" y="249172"/>
                  <a:pt x="0" y="256760"/>
                </a:cubicBezTo>
                <a:lnTo>
                  <a:pt x="29089" y="155890"/>
                </a:lnTo>
                <a:cubicBezTo>
                  <a:pt x="47348" y="148054"/>
                  <a:pt x="66864" y="143554"/>
                  <a:pt x="86710" y="142603"/>
                </a:cubicBezTo>
                <a:cubicBezTo>
                  <a:pt x="106800" y="143508"/>
                  <a:pt x="126201" y="150201"/>
                  <a:pt x="142574" y="161877"/>
                </a:cubicBezTo>
                <a:cubicBezTo>
                  <a:pt x="138717" y="175064"/>
                  <a:pt x="118429" y="244344"/>
                  <a:pt x="112456" y="264590"/>
                </a:cubicBezTo>
                <a:close/>
                <a:moveTo>
                  <a:pt x="177622" y="18845"/>
                </a:moveTo>
                <a:lnTo>
                  <a:pt x="177622" y="18916"/>
                </a:lnTo>
                <a:cubicBezTo>
                  <a:pt x="171650" y="39376"/>
                  <a:pt x="153947" y="99998"/>
                  <a:pt x="148004" y="120172"/>
                </a:cubicBezTo>
                <a:cubicBezTo>
                  <a:pt x="131888" y="107908"/>
                  <a:pt x="112377" y="100922"/>
                  <a:pt x="92140" y="100169"/>
                </a:cubicBezTo>
                <a:cubicBezTo>
                  <a:pt x="72661" y="100898"/>
                  <a:pt x="53505" y="105370"/>
                  <a:pt x="35718" y="113342"/>
                </a:cubicBezTo>
                <a:lnTo>
                  <a:pt x="64408" y="12701"/>
                </a:lnTo>
                <a:cubicBezTo>
                  <a:pt x="81530" y="5165"/>
                  <a:pt x="99898" y="859"/>
                  <a:pt x="118586" y="0"/>
                </a:cubicBezTo>
                <a:cubicBezTo>
                  <a:pt x="139734" y="64"/>
                  <a:pt x="160348" y="6644"/>
                  <a:pt x="177622" y="18845"/>
                </a:cubicBezTo>
                <a:close/>
                <a:moveTo>
                  <a:pt x="243716" y="153347"/>
                </a:moveTo>
                <a:cubicBezTo>
                  <a:pt x="221379" y="153238"/>
                  <a:pt x="199590" y="146429"/>
                  <a:pt x="181165" y="133802"/>
                </a:cubicBezTo>
                <a:lnTo>
                  <a:pt x="180851" y="133588"/>
                </a:lnTo>
                <a:lnTo>
                  <a:pt x="210269" y="31903"/>
                </a:lnTo>
                <a:cubicBezTo>
                  <a:pt x="228059" y="45613"/>
                  <a:pt x="249946" y="52936"/>
                  <a:pt x="272405" y="52692"/>
                </a:cubicBezTo>
                <a:cubicBezTo>
                  <a:pt x="291831" y="52359"/>
                  <a:pt x="310974" y="47979"/>
                  <a:pt x="328612" y="39833"/>
                </a:cubicBezTo>
                <a:lnTo>
                  <a:pt x="299623" y="139688"/>
                </a:lnTo>
                <a:lnTo>
                  <a:pt x="299480" y="139774"/>
                </a:lnTo>
                <a:lnTo>
                  <a:pt x="299480" y="139903"/>
                </a:lnTo>
                <a:cubicBezTo>
                  <a:pt x="282134" y="148459"/>
                  <a:pt x="263098" y="153037"/>
                  <a:pt x="243759" y="153304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0" name="Rounded Rectangle 43">
            <a:extLst>
              <a:ext uri="{FF2B5EF4-FFF2-40B4-BE49-F238E27FC236}">
                <a16:creationId xmlns:a16="http://schemas.microsoft.com/office/drawing/2014/main" id="{2C750D73-9598-EB36-9776-DD953D5EE732}"/>
              </a:ext>
            </a:extLst>
          </p:cNvPr>
          <p:cNvSpPr/>
          <p:nvPr/>
        </p:nvSpPr>
        <p:spPr>
          <a:xfrm>
            <a:off x="5056493" y="3047388"/>
            <a:ext cx="394322" cy="387073"/>
          </a:xfrm>
          <a:custGeom>
            <a:avLst/>
            <a:gdLst/>
            <a:ahLst/>
            <a:cxnLst/>
            <a:rect l="0" t="0" r="0" b="0"/>
            <a:pathLst>
              <a:path w="328612" h="300037">
                <a:moveTo>
                  <a:pt x="157162" y="214312"/>
                </a:moveTo>
                <a:cubicBezTo>
                  <a:pt x="157162" y="166967"/>
                  <a:pt x="195542" y="128587"/>
                  <a:pt x="242887" y="128587"/>
                </a:cubicBezTo>
                <a:cubicBezTo>
                  <a:pt x="290232" y="128587"/>
                  <a:pt x="328612" y="166967"/>
                  <a:pt x="328612" y="214312"/>
                </a:cubicBezTo>
                <a:cubicBezTo>
                  <a:pt x="328612" y="261657"/>
                  <a:pt x="290232" y="300037"/>
                  <a:pt x="242887" y="300037"/>
                </a:cubicBezTo>
                <a:cubicBezTo>
                  <a:pt x="195542" y="300037"/>
                  <a:pt x="157162" y="261657"/>
                  <a:pt x="157162" y="214312"/>
                </a:cubicBezTo>
                <a:moveTo>
                  <a:pt x="221456" y="251459"/>
                </a:moveTo>
                <a:cubicBezTo>
                  <a:pt x="234717" y="259116"/>
                  <a:pt x="251057" y="259116"/>
                  <a:pt x="264318" y="251459"/>
                </a:cubicBezTo>
                <a:moveTo>
                  <a:pt x="242887" y="171450"/>
                </a:moveTo>
                <a:cubicBezTo>
                  <a:pt x="254723" y="171450"/>
                  <a:pt x="264318" y="161854"/>
                  <a:pt x="264318" y="150018"/>
                </a:cubicBezTo>
                <a:cubicBezTo>
                  <a:pt x="264318" y="138182"/>
                  <a:pt x="254723" y="128587"/>
                  <a:pt x="242887" y="128587"/>
                </a:cubicBezTo>
                <a:moveTo>
                  <a:pt x="285750" y="198239"/>
                </a:moveTo>
                <a:cubicBezTo>
                  <a:pt x="285750" y="195280"/>
                  <a:pt x="283351" y="192881"/>
                  <a:pt x="280392" y="192881"/>
                </a:cubicBezTo>
                <a:moveTo>
                  <a:pt x="280392" y="192881"/>
                </a:moveTo>
                <a:cubicBezTo>
                  <a:pt x="277433" y="192881"/>
                  <a:pt x="275034" y="195280"/>
                  <a:pt x="275034" y="198239"/>
                </a:cubicBezTo>
                <a:moveTo>
                  <a:pt x="275034" y="198239"/>
                </a:moveTo>
                <a:cubicBezTo>
                  <a:pt x="275034" y="201198"/>
                  <a:pt x="277433" y="203596"/>
                  <a:pt x="280392" y="203596"/>
                </a:cubicBezTo>
                <a:moveTo>
                  <a:pt x="280392" y="203596"/>
                </a:moveTo>
                <a:cubicBezTo>
                  <a:pt x="283351" y="203596"/>
                  <a:pt x="285750" y="201198"/>
                  <a:pt x="285750" y="198239"/>
                </a:cubicBezTo>
                <a:moveTo>
                  <a:pt x="210740" y="198239"/>
                </a:moveTo>
                <a:cubicBezTo>
                  <a:pt x="210740" y="195280"/>
                  <a:pt x="208341" y="192881"/>
                  <a:pt x="205382" y="192881"/>
                </a:cubicBezTo>
                <a:moveTo>
                  <a:pt x="205382" y="192881"/>
                </a:moveTo>
                <a:cubicBezTo>
                  <a:pt x="202423" y="192881"/>
                  <a:pt x="200025" y="195280"/>
                  <a:pt x="200025" y="198239"/>
                </a:cubicBezTo>
                <a:moveTo>
                  <a:pt x="200025" y="198239"/>
                </a:moveTo>
                <a:cubicBezTo>
                  <a:pt x="200025" y="201198"/>
                  <a:pt x="202423" y="203596"/>
                  <a:pt x="205382" y="203596"/>
                </a:cubicBezTo>
                <a:moveTo>
                  <a:pt x="205382" y="203596"/>
                </a:moveTo>
                <a:cubicBezTo>
                  <a:pt x="208341" y="203596"/>
                  <a:pt x="210740" y="201198"/>
                  <a:pt x="210740" y="198239"/>
                </a:cubicBezTo>
                <a:moveTo>
                  <a:pt x="125015" y="242887"/>
                </a:moveTo>
                <a:lnTo>
                  <a:pt x="28575" y="242887"/>
                </a:lnTo>
                <a:cubicBezTo>
                  <a:pt x="12793" y="242887"/>
                  <a:pt x="0" y="230094"/>
                  <a:pt x="0" y="214312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lnTo>
                  <a:pt x="242887" y="0"/>
                </a:lnTo>
                <a:cubicBezTo>
                  <a:pt x="258669" y="0"/>
                  <a:pt x="271462" y="12793"/>
                  <a:pt x="271462" y="28575"/>
                </a:cubicBezTo>
                <a:lnTo>
                  <a:pt x="271462" y="100012"/>
                </a:lnTo>
                <a:moveTo>
                  <a:pt x="271462" y="71437"/>
                </a:moveTo>
                <a:lnTo>
                  <a:pt x="0" y="71437"/>
                </a:lnTo>
                <a:moveTo>
                  <a:pt x="50006" y="32146"/>
                </a:moveTo>
                <a:cubicBezTo>
                  <a:pt x="48033" y="32146"/>
                  <a:pt x="46434" y="33746"/>
                  <a:pt x="46434" y="35718"/>
                </a:cubicBezTo>
                <a:cubicBezTo>
                  <a:pt x="46434" y="37691"/>
                  <a:pt x="48033" y="39290"/>
                  <a:pt x="50006" y="39290"/>
                </a:cubicBezTo>
                <a:cubicBezTo>
                  <a:pt x="51978" y="39290"/>
                  <a:pt x="53578" y="37691"/>
                  <a:pt x="53578" y="35718"/>
                </a:cubicBezTo>
                <a:cubicBezTo>
                  <a:pt x="53578" y="33746"/>
                  <a:pt x="51978" y="32146"/>
                  <a:pt x="50006" y="32146"/>
                </a:cubicBezTo>
                <a:moveTo>
                  <a:pt x="92868" y="32146"/>
                </a:moveTo>
                <a:cubicBezTo>
                  <a:pt x="90896" y="32146"/>
                  <a:pt x="89296" y="33746"/>
                  <a:pt x="89296" y="35718"/>
                </a:cubicBezTo>
                <a:cubicBezTo>
                  <a:pt x="89296" y="37691"/>
                  <a:pt x="90896" y="39290"/>
                  <a:pt x="92868" y="39290"/>
                </a:cubicBezTo>
                <a:cubicBezTo>
                  <a:pt x="94841" y="39290"/>
                  <a:pt x="96440" y="37691"/>
                  <a:pt x="96440" y="35718"/>
                </a:cubicBezTo>
                <a:cubicBezTo>
                  <a:pt x="96440" y="33746"/>
                  <a:pt x="94841" y="32146"/>
                  <a:pt x="92868" y="32146"/>
                </a:cubicBezTo>
                <a:moveTo>
                  <a:pt x="135731" y="32146"/>
                </a:moveTo>
                <a:cubicBezTo>
                  <a:pt x="133758" y="32146"/>
                  <a:pt x="132159" y="33746"/>
                  <a:pt x="132159" y="35718"/>
                </a:cubicBezTo>
                <a:cubicBezTo>
                  <a:pt x="132159" y="37691"/>
                  <a:pt x="133758" y="39290"/>
                  <a:pt x="135731" y="39290"/>
                </a:cubicBezTo>
                <a:cubicBezTo>
                  <a:pt x="137703" y="39290"/>
                  <a:pt x="139303" y="37691"/>
                  <a:pt x="139303" y="35718"/>
                </a:cubicBezTo>
                <a:cubicBezTo>
                  <a:pt x="139303" y="33746"/>
                  <a:pt x="137703" y="32146"/>
                  <a:pt x="135731" y="32146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1" name="Rounded Rectangle 44">
            <a:extLst>
              <a:ext uri="{FF2B5EF4-FFF2-40B4-BE49-F238E27FC236}">
                <a16:creationId xmlns:a16="http://schemas.microsoft.com/office/drawing/2014/main" id="{E0AD9020-E472-3B03-604B-F907230B36B6}"/>
              </a:ext>
            </a:extLst>
          </p:cNvPr>
          <p:cNvSpPr/>
          <p:nvPr/>
        </p:nvSpPr>
        <p:spPr>
          <a:xfrm>
            <a:off x="5059716" y="4062222"/>
            <a:ext cx="387876" cy="423280"/>
          </a:xfrm>
          <a:custGeom>
            <a:avLst/>
            <a:gdLst/>
            <a:ahLst/>
            <a:cxnLst/>
            <a:rect l="0" t="0" r="0" b="0"/>
            <a:pathLst>
              <a:path w="323240" h="328102">
                <a:moveTo>
                  <a:pt x="250474" y="50306"/>
                </a:moveTo>
                <a:cubicBezTo>
                  <a:pt x="253554" y="54322"/>
                  <a:pt x="253554" y="59906"/>
                  <a:pt x="250474" y="63922"/>
                </a:cubicBezTo>
                <a:cubicBezTo>
                  <a:pt x="238915" y="79081"/>
                  <a:pt x="207168" y="114228"/>
                  <a:pt x="161405" y="114228"/>
                </a:cubicBezTo>
                <a:cubicBezTo>
                  <a:pt x="115643" y="114228"/>
                  <a:pt x="83881" y="79067"/>
                  <a:pt x="72323" y="63922"/>
                </a:cubicBezTo>
                <a:cubicBezTo>
                  <a:pt x="69238" y="59907"/>
                  <a:pt x="69238" y="54320"/>
                  <a:pt x="72323" y="50306"/>
                </a:cubicBezTo>
                <a:cubicBezTo>
                  <a:pt x="83881" y="35161"/>
                  <a:pt x="115628" y="0"/>
                  <a:pt x="161405" y="0"/>
                </a:cubicBezTo>
                <a:cubicBezTo>
                  <a:pt x="207183" y="0"/>
                  <a:pt x="238915" y="35161"/>
                  <a:pt x="250474" y="50306"/>
                </a:cubicBezTo>
                <a:close/>
                <a:moveTo>
                  <a:pt x="161405" y="34275"/>
                </a:moveTo>
                <a:cubicBezTo>
                  <a:pt x="148780" y="34275"/>
                  <a:pt x="138545" y="44510"/>
                  <a:pt x="138545" y="57135"/>
                </a:cubicBezTo>
                <a:cubicBezTo>
                  <a:pt x="138545" y="69760"/>
                  <a:pt x="148780" y="79995"/>
                  <a:pt x="161405" y="79995"/>
                </a:cubicBezTo>
                <a:cubicBezTo>
                  <a:pt x="174031" y="79995"/>
                  <a:pt x="184265" y="69760"/>
                  <a:pt x="184265" y="57135"/>
                </a:cubicBezTo>
                <a:cubicBezTo>
                  <a:pt x="184265" y="44510"/>
                  <a:pt x="174031" y="34275"/>
                  <a:pt x="161405" y="34275"/>
                </a:cubicBezTo>
                <a:moveTo>
                  <a:pt x="280706" y="269133"/>
                </a:moveTo>
                <a:lnTo>
                  <a:pt x="209383" y="275077"/>
                </a:lnTo>
                <a:moveTo>
                  <a:pt x="196324" y="184908"/>
                </a:moveTo>
                <a:lnTo>
                  <a:pt x="146504" y="201368"/>
                </a:lnTo>
                <a:cubicBezTo>
                  <a:pt x="138519" y="204005"/>
                  <a:pt x="129826" y="200222"/>
                  <a:pt x="126315" y="192581"/>
                </a:cubicBezTo>
                <a:cubicBezTo>
                  <a:pt x="122515" y="184409"/>
                  <a:pt x="125877" y="174695"/>
                  <a:pt x="133916" y="170621"/>
                </a:cubicBezTo>
                <a:lnTo>
                  <a:pt x="182179" y="146332"/>
                </a:lnTo>
                <a:cubicBezTo>
                  <a:pt x="190493" y="142143"/>
                  <a:pt x="200171" y="141585"/>
                  <a:pt x="208911" y="144789"/>
                </a:cubicBezTo>
                <a:lnTo>
                  <a:pt x="280349" y="170921"/>
                </a:lnTo>
                <a:moveTo>
                  <a:pt x="43105" y="184494"/>
                </a:moveTo>
                <a:lnTo>
                  <a:pt x="107041" y="158919"/>
                </a:lnTo>
                <a:cubicBezTo>
                  <a:pt x="116728" y="155046"/>
                  <a:pt x="127728" y="156451"/>
                  <a:pt x="136131" y="162634"/>
                </a:cubicBezTo>
                <a:lnTo>
                  <a:pt x="141274" y="166920"/>
                </a:lnTo>
                <a:moveTo>
                  <a:pt x="0" y="160091"/>
                </a:moveTo>
                <a:lnTo>
                  <a:pt x="28746" y="160091"/>
                </a:lnTo>
                <a:cubicBezTo>
                  <a:pt x="36347" y="159776"/>
                  <a:pt x="42772" y="165665"/>
                  <a:pt x="43119" y="173264"/>
                </a:cubicBezTo>
                <a:lnTo>
                  <a:pt x="43119" y="265447"/>
                </a:lnTo>
                <a:cubicBezTo>
                  <a:pt x="42772" y="273044"/>
                  <a:pt x="36344" y="278929"/>
                  <a:pt x="28746" y="278606"/>
                </a:cubicBezTo>
                <a:lnTo>
                  <a:pt x="0" y="278606"/>
                </a:lnTo>
                <a:moveTo>
                  <a:pt x="323240" y="278606"/>
                </a:moveTo>
                <a:lnTo>
                  <a:pt x="294493" y="278606"/>
                </a:lnTo>
                <a:cubicBezTo>
                  <a:pt x="286895" y="278929"/>
                  <a:pt x="280468" y="273044"/>
                  <a:pt x="280120" y="265447"/>
                </a:cubicBezTo>
                <a:lnTo>
                  <a:pt x="280120" y="173264"/>
                </a:lnTo>
                <a:cubicBezTo>
                  <a:pt x="280468" y="165665"/>
                  <a:pt x="286893" y="159776"/>
                  <a:pt x="294493" y="160091"/>
                </a:cubicBezTo>
                <a:lnTo>
                  <a:pt x="323226" y="160091"/>
                </a:lnTo>
                <a:moveTo>
                  <a:pt x="176593" y="196095"/>
                </a:moveTo>
                <a:lnTo>
                  <a:pt x="213740" y="247102"/>
                </a:lnTo>
                <a:cubicBezTo>
                  <a:pt x="218418" y="253537"/>
                  <a:pt x="218836" y="262133"/>
                  <a:pt x="214807" y="268993"/>
                </a:cubicBezTo>
                <a:cubicBezTo>
                  <a:pt x="210777" y="275852"/>
                  <a:pt x="203065" y="279672"/>
                  <a:pt x="195167" y="278720"/>
                </a:cubicBezTo>
                <a:cubicBezTo>
                  <a:pt x="193232" y="289024"/>
                  <a:pt x="183610" y="296042"/>
                  <a:pt x="173207" y="294736"/>
                </a:cubicBezTo>
                <a:cubicBezTo>
                  <a:pt x="171278" y="305043"/>
                  <a:pt x="161649" y="312060"/>
                  <a:pt x="151247" y="310738"/>
                </a:cubicBezTo>
                <a:cubicBezTo>
                  <a:pt x="149707" y="318512"/>
                  <a:pt x="143724" y="324643"/>
                  <a:pt x="135990" y="326372"/>
                </a:cubicBezTo>
                <a:cubicBezTo>
                  <a:pt x="128257" y="328102"/>
                  <a:pt x="120232" y="325102"/>
                  <a:pt x="115528" y="318725"/>
                </a:cubicBezTo>
                <a:lnTo>
                  <a:pt x="78052" y="271648"/>
                </a:lnTo>
                <a:cubicBezTo>
                  <a:pt x="72511" y="264605"/>
                  <a:pt x="64148" y="260361"/>
                  <a:pt x="55192" y="260046"/>
                </a:cubicBezTo>
                <a:lnTo>
                  <a:pt x="43105" y="259603"/>
                </a:lnTo>
                <a:moveTo>
                  <a:pt x="141274" y="298437"/>
                </a:moveTo>
                <a:lnTo>
                  <a:pt x="151304" y="310738"/>
                </a:lnTo>
                <a:moveTo>
                  <a:pt x="164677" y="283321"/>
                </a:moveTo>
                <a:lnTo>
                  <a:pt x="173264" y="294736"/>
                </a:lnTo>
                <a:moveTo>
                  <a:pt x="185837" y="265961"/>
                </a:moveTo>
                <a:lnTo>
                  <a:pt x="195224" y="27872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2" name="Rounded Rectangle 45">
            <a:extLst>
              <a:ext uri="{FF2B5EF4-FFF2-40B4-BE49-F238E27FC236}">
                <a16:creationId xmlns:a16="http://schemas.microsoft.com/office/drawing/2014/main" id="{E43A2234-5842-CBF1-0B80-65B9FE196CB3}"/>
              </a:ext>
            </a:extLst>
          </p:cNvPr>
          <p:cNvSpPr/>
          <p:nvPr/>
        </p:nvSpPr>
        <p:spPr>
          <a:xfrm>
            <a:off x="5056493" y="5093370"/>
            <a:ext cx="394322" cy="423920"/>
          </a:xfrm>
          <a:custGeom>
            <a:avLst/>
            <a:gdLst/>
            <a:ahLst/>
            <a:cxnLst/>
            <a:rect l="0" t="0" r="0" b="0"/>
            <a:pathLst>
              <a:path w="328612" h="328598">
                <a:moveTo>
                  <a:pt x="150018" y="300023"/>
                </a:moveTo>
                <a:cubicBezTo>
                  <a:pt x="150018" y="315804"/>
                  <a:pt x="137225" y="328598"/>
                  <a:pt x="121443" y="328598"/>
                </a:cubicBezTo>
                <a:cubicBezTo>
                  <a:pt x="105662" y="328598"/>
                  <a:pt x="92868" y="315804"/>
                  <a:pt x="92868" y="300023"/>
                </a:cubicBezTo>
                <a:moveTo>
                  <a:pt x="213469" y="196038"/>
                </a:moveTo>
                <a:cubicBezTo>
                  <a:pt x="213974" y="199723"/>
                  <a:pt x="214256" y="203435"/>
                  <a:pt x="214312" y="207154"/>
                </a:cubicBezTo>
                <a:lnTo>
                  <a:pt x="214312" y="271448"/>
                </a:lnTo>
                <a:cubicBezTo>
                  <a:pt x="214312" y="287229"/>
                  <a:pt x="227105" y="300023"/>
                  <a:pt x="242887" y="300023"/>
                </a:cubicBezTo>
                <a:lnTo>
                  <a:pt x="0" y="300023"/>
                </a:lnTo>
                <a:cubicBezTo>
                  <a:pt x="15781" y="300023"/>
                  <a:pt x="28575" y="287229"/>
                  <a:pt x="28575" y="271448"/>
                </a:cubicBezTo>
                <a:lnTo>
                  <a:pt x="28575" y="207154"/>
                </a:lnTo>
                <a:cubicBezTo>
                  <a:pt x="28575" y="169663"/>
                  <a:pt x="51117" y="135849"/>
                  <a:pt x="85725" y="121429"/>
                </a:cubicBezTo>
                <a:cubicBezTo>
                  <a:pt x="85725" y="101702"/>
                  <a:pt x="101716" y="85710"/>
                  <a:pt x="121443" y="85710"/>
                </a:cubicBezTo>
                <a:cubicBezTo>
                  <a:pt x="123844" y="85713"/>
                  <a:pt x="126237" y="85962"/>
                  <a:pt x="128587" y="86453"/>
                </a:cubicBezTo>
                <a:moveTo>
                  <a:pt x="195910" y="79638"/>
                </a:moveTo>
                <a:lnTo>
                  <a:pt x="237701" y="120215"/>
                </a:lnTo>
                <a:lnTo>
                  <a:pt x="296208" y="57964"/>
                </a:lnTo>
                <a:moveTo>
                  <a:pt x="157162" y="85725"/>
                </a:moveTo>
                <a:cubicBezTo>
                  <a:pt x="157162" y="38380"/>
                  <a:pt x="195542" y="0"/>
                  <a:pt x="242887" y="0"/>
                </a:cubicBezTo>
                <a:cubicBezTo>
                  <a:pt x="290232" y="0"/>
                  <a:pt x="328612" y="38380"/>
                  <a:pt x="328612" y="85725"/>
                </a:cubicBezTo>
                <a:cubicBezTo>
                  <a:pt x="328612" y="133069"/>
                  <a:pt x="290232" y="171450"/>
                  <a:pt x="242887" y="171450"/>
                </a:cubicBezTo>
                <a:cubicBezTo>
                  <a:pt x="195542" y="171450"/>
                  <a:pt x="157162" y="133069"/>
                  <a:pt x="157162" y="85725"/>
                </a:cubicBez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89839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C4A3E-7335-5B4E-78B1-1F44E9786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Macro image shot of blueberries">
            <a:extLst>
              <a:ext uri="{FF2B5EF4-FFF2-40B4-BE49-F238E27FC236}">
                <a16:creationId xmlns:a16="http://schemas.microsoft.com/office/drawing/2014/main" id="{AE05D703-BC71-4F6B-E716-8B099DC0E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68411"/>
            <a:ext cx="12192001" cy="6341984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F23D6B-FE56-2845-D182-9C73426E0FA7}"/>
              </a:ext>
            </a:extLst>
          </p:cNvPr>
          <p:cNvSpPr/>
          <p:nvPr/>
        </p:nvSpPr>
        <p:spPr>
          <a:xfrm>
            <a:off x="0" y="531259"/>
            <a:ext cx="7648376" cy="634313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654BE932-146B-763D-E854-17F71DC899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C6B8A7-093F-0FCF-8584-6D8C9926AD91}"/>
              </a:ext>
            </a:extLst>
          </p:cNvPr>
          <p:cNvSpPr/>
          <p:nvPr/>
        </p:nvSpPr>
        <p:spPr>
          <a:xfrm>
            <a:off x="0" y="1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5D465-C583-6A4E-D3C8-B3FC009C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64" y="139305"/>
            <a:ext cx="8025638" cy="47531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- Recommendations</a:t>
            </a: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CD26F61C-F7DD-76AE-AC84-819671C9750C}"/>
              </a:ext>
            </a:extLst>
          </p:cNvPr>
          <p:cNvSpPr/>
          <p:nvPr/>
        </p:nvSpPr>
        <p:spPr>
          <a:xfrm>
            <a:off x="156633" y="2637348"/>
            <a:ext cx="11610511" cy="1920263"/>
          </a:xfrm>
          <a:custGeom>
            <a:avLst/>
            <a:gdLst/>
            <a:ahLst/>
            <a:cxnLst/>
            <a:rect l="0" t="0" r="0" b="0"/>
            <a:pathLst>
              <a:path w="5398413" h="900112">
                <a:moveTo>
                  <a:pt x="897851" y="482203"/>
                </a:moveTo>
                <a:cubicBezTo>
                  <a:pt x="881368" y="715759"/>
                  <a:pt x="686676" y="900112"/>
                  <a:pt x="448925" y="900112"/>
                </a:cubicBezTo>
                <a:cubicBezTo>
                  <a:pt x="211175" y="900112"/>
                  <a:pt x="16483" y="715759"/>
                  <a:pt x="0" y="482203"/>
                </a:cubicBezTo>
                <a:moveTo>
                  <a:pt x="900112" y="417909"/>
                </a:moveTo>
                <a:cubicBezTo>
                  <a:pt x="916595" y="184353"/>
                  <a:pt x="1111288" y="0"/>
                  <a:pt x="1349038" y="0"/>
                </a:cubicBezTo>
                <a:cubicBezTo>
                  <a:pt x="1586788" y="0"/>
                  <a:pt x="1781481" y="184353"/>
                  <a:pt x="1797964" y="417909"/>
                </a:cubicBezTo>
                <a:moveTo>
                  <a:pt x="2698076" y="482203"/>
                </a:moveTo>
                <a:cubicBezTo>
                  <a:pt x="2681593" y="715759"/>
                  <a:pt x="2486901" y="900112"/>
                  <a:pt x="2249150" y="900112"/>
                </a:cubicBezTo>
                <a:cubicBezTo>
                  <a:pt x="2011400" y="900112"/>
                  <a:pt x="1816708" y="715759"/>
                  <a:pt x="1800225" y="482203"/>
                </a:cubicBezTo>
                <a:moveTo>
                  <a:pt x="2700337" y="417909"/>
                </a:moveTo>
                <a:cubicBezTo>
                  <a:pt x="2716820" y="184353"/>
                  <a:pt x="2911513" y="0"/>
                  <a:pt x="3149263" y="0"/>
                </a:cubicBezTo>
                <a:cubicBezTo>
                  <a:pt x="3387013" y="0"/>
                  <a:pt x="3581706" y="184353"/>
                  <a:pt x="3598189" y="417909"/>
                </a:cubicBezTo>
                <a:moveTo>
                  <a:pt x="4498301" y="482203"/>
                </a:moveTo>
                <a:cubicBezTo>
                  <a:pt x="4481818" y="715759"/>
                  <a:pt x="4287125" y="900112"/>
                  <a:pt x="4049375" y="900112"/>
                </a:cubicBezTo>
                <a:cubicBezTo>
                  <a:pt x="3811625" y="900112"/>
                  <a:pt x="3616933" y="715759"/>
                  <a:pt x="3600449" y="482203"/>
                </a:cubicBezTo>
                <a:moveTo>
                  <a:pt x="4500562" y="417909"/>
                </a:moveTo>
                <a:cubicBezTo>
                  <a:pt x="4517045" y="184353"/>
                  <a:pt x="4711737" y="0"/>
                  <a:pt x="4949488" y="0"/>
                </a:cubicBezTo>
                <a:cubicBezTo>
                  <a:pt x="5187238" y="0"/>
                  <a:pt x="5381931" y="184353"/>
                  <a:pt x="5398413" y="417909"/>
                </a:cubicBezTo>
              </a:path>
            </a:pathLst>
          </a:custGeom>
          <a:noFill/>
          <a:ln w="8036">
            <a:solidFill>
              <a:srgbClr val="FFFFFF"/>
            </a:solidFill>
            <a:prstDash val="dash"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C4A68F1-E36B-2FF2-B0C9-0D1486D7338B}"/>
              </a:ext>
            </a:extLst>
          </p:cNvPr>
          <p:cNvGrpSpPr/>
          <p:nvPr/>
        </p:nvGrpSpPr>
        <p:grpSpPr>
          <a:xfrm>
            <a:off x="85060" y="1985830"/>
            <a:ext cx="1797616" cy="2366040"/>
            <a:chOff x="803671" y="1301948"/>
            <a:chExt cx="835818" cy="1109067"/>
          </a:xfrm>
        </p:grpSpPr>
        <p:sp>
          <p:nvSpPr>
            <p:cNvPr id="71" name="Rounded Rectangle 2">
              <a:extLst>
                <a:ext uri="{FF2B5EF4-FFF2-40B4-BE49-F238E27FC236}">
                  <a16:creationId xmlns:a16="http://schemas.microsoft.com/office/drawing/2014/main" id="{901AB8BF-DE08-FA96-A031-CEC490976117}"/>
                </a:ext>
              </a:extLst>
            </p:cNvPr>
            <p:cNvSpPr/>
            <p:nvPr/>
          </p:nvSpPr>
          <p:spPr>
            <a:xfrm>
              <a:off x="803671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72" name="Rounded Rectangle 3">
              <a:extLst>
                <a:ext uri="{FF2B5EF4-FFF2-40B4-BE49-F238E27FC236}">
                  <a16:creationId xmlns:a16="http://schemas.microsoft.com/office/drawing/2014/main" id="{74046944-8464-F06C-CC6C-B8ED99A387DE}"/>
                </a:ext>
              </a:extLst>
            </p:cNvPr>
            <p:cNvSpPr/>
            <p:nvPr/>
          </p:nvSpPr>
          <p:spPr>
            <a:xfrm>
              <a:off x="1237654" y="1301948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92F5E928-BFE0-6056-48A5-53478550A8D8}"/>
                </a:ext>
              </a:extLst>
            </p:cNvPr>
            <p:cNvSpPr/>
            <p:nvPr/>
          </p:nvSpPr>
          <p:spPr>
            <a:xfrm>
              <a:off x="803671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9F150671-9968-AAEC-0F89-39013E5E9FF4}"/>
                </a:ext>
              </a:extLst>
            </p:cNvPr>
            <p:cNvSpPr/>
            <p:nvPr/>
          </p:nvSpPr>
          <p:spPr>
            <a:xfrm>
              <a:off x="1237654" y="1301948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4A2C4D-2989-C6D3-41C3-862EFF30DFD3}"/>
              </a:ext>
            </a:extLst>
          </p:cNvPr>
          <p:cNvGrpSpPr/>
          <p:nvPr/>
        </p:nvGrpSpPr>
        <p:grpSpPr>
          <a:xfrm>
            <a:off x="2020957" y="2843090"/>
            <a:ext cx="1797616" cy="2366037"/>
            <a:chOff x="1703784" y="1703784"/>
            <a:chExt cx="835818" cy="1109066"/>
          </a:xfrm>
        </p:grpSpPr>
        <p:sp>
          <p:nvSpPr>
            <p:cNvPr id="76" name="Rounded Rectangle 7">
              <a:extLst>
                <a:ext uri="{FF2B5EF4-FFF2-40B4-BE49-F238E27FC236}">
                  <a16:creationId xmlns:a16="http://schemas.microsoft.com/office/drawing/2014/main" id="{DC2DD876-DEAB-FE3B-A730-F41B37334AF2}"/>
                </a:ext>
              </a:extLst>
            </p:cNvPr>
            <p:cNvSpPr/>
            <p:nvPr/>
          </p:nvSpPr>
          <p:spPr>
            <a:xfrm>
              <a:off x="1703784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77" name="Rounded Rectangle 8">
              <a:extLst>
                <a:ext uri="{FF2B5EF4-FFF2-40B4-BE49-F238E27FC236}">
                  <a16:creationId xmlns:a16="http://schemas.microsoft.com/office/drawing/2014/main" id="{AAC96625-A784-317D-FF56-D49ACE294815}"/>
                </a:ext>
              </a:extLst>
            </p:cNvPr>
            <p:cNvSpPr/>
            <p:nvPr/>
          </p:nvSpPr>
          <p:spPr>
            <a:xfrm>
              <a:off x="2137767" y="2716410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78" name="Rounded Rectangle 9">
              <a:extLst>
                <a:ext uri="{FF2B5EF4-FFF2-40B4-BE49-F238E27FC236}">
                  <a16:creationId xmlns:a16="http://schemas.microsoft.com/office/drawing/2014/main" id="{C2C6E709-6C47-59BF-3E41-B7B94598FBF7}"/>
                </a:ext>
              </a:extLst>
            </p:cNvPr>
            <p:cNvSpPr/>
            <p:nvPr/>
          </p:nvSpPr>
          <p:spPr>
            <a:xfrm>
              <a:off x="1703784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79" name="Rounded Rectangle 10">
              <a:extLst>
                <a:ext uri="{FF2B5EF4-FFF2-40B4-BE49-F238E27FC236}">
                  <a16:creationId xmlns:a16="http://schemas.microsoft.com/office/drawing/2014/main" id="{C9BE04D2-8EBF-AC2D-C433-C91930382CFA}"/>
                </a:ext>
              </a:extLst>
            </p:cNvPr>
            <p:cNvSpPr/>
            <p:nvPr/>
          </p:nvSpPr>
          <p:spPr>
            <a:xfrm>
              <a:off x="2137767" y="2716410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793325F-CA6C-F7A3-3882-B967D75E2575}"/>
              </a:ext>
            </a:extLst>
          </p:cNvPr>
          <p:cNvGrpSpPr/>
          <p:nvPr/>
        </p:nvGrpSpPr>
        <p:grpSpPr>
          <a:xfrm>
            <a:off x="3956853" y="1985830"/>
            <a:ext cx="1797616" cy="2366040"/>
            <a:chOff x="2603896" y="1301948"/>
            <a:chExt cx="835818" cy="1109067"/>
          </a:xfrm>
        </p:grpSpPr>
        <p:sp>
          <p:nvSpPr>
            <p:cNvPr id="81" name="Rounded Rectangle 12">
              <a:extLst>
                <a:ext uri="{FF2B5EF4-FFF2-40B4-BE49-F238E27FC236}">
                  <a16:creationId xmlns:a16="http://schemas.microsoft.com/office/drawing/2014/main" id="{FBF1B215-D72C-49FE-F030-EF1CC49C35DE}"/>
                </a:ext>
              </a:extLst>
            </p:cNvPr>
            <p:cNvSpPr/>
            <p:nvPr/>
          </p:nvSpPr>
          <p:spPr>
            <a:xfrm>
              <a:off x="2603896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82" name="Rounded Rectangle 13">
              <a:extLst>
                <a:ext uri="{FF2B5EF4-FFF2-40B4-BE49-F238E27FC236}">
                  <a16:creationId xmlns:a16="http://schemas.microsoft.com/office/drawing/2014/main" id="{66BAF688-D473-07E9-F716-DB2F257384EA}"/>
                </a:ext>
              </a:extLst>
            </p:cNvPr>
            <p:cNvSpPr/>
            <p:nvPr/>
          </p:nvSpPr>
          <p:spPr>
            <a:xfrm>
              <a:off x="3037879" y="1301948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83" name="Rounded Rectangle 14">
              <a:extLst>
                <a:ext uri="{FF2B5EF4-FFF2-40B4-BE49-F238E27FC236}">
                  <a16:creationId xmlns:a16="http://schemas.microsoft.com/office/drawing/2014/main" id="{7F319FC2-7437-710C-717E-42C181F59AE1}"/>
                </a:ext>
              </a:extLst>
            </p:cNvPr>
            <p:cNvSpPr/>
            <p:nvPr/>
          </p:nvSpPr>
          <p:spPr>
            <a:xfrm>
              <a:off x="2603896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84" name="Rounded Rectangle 15">
              <a:extLst>
                <a:ext uri="{FF2B5EF4-FFF2-40B4-BE49-F238E27FC236}">
                  <a16:creationId xmlns:a16="http://schemas.microsoft.com/office/drawing/2014/main" id="{A6A70FF0-F349-5C87-6B47-1AC09E180B03}"/>
                </a:ext>
              </a:extLst>
            </p:cNvPr>
            <p:cNvSpPr/>
            <p:nvPr/>
          </p:nvSpPr>
          <p:spPr>
            <a:xfrm>
              <a:off x="3037879" y="1301948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ABA224-F346-9439-8D30-2A4CB660E582}"/>
              </a:ext>
            </a:extLst>
          </p:cNvPr>
          <p:cNvGrpSpPr/>
          <p:nvPr/>
        </p:nvGrpSpPr>
        <p:grpSpPr>
          <a:xfrm>
            <a:off x="5892750" y="2843090"/>
            <a:ext cx="1797616" cy="2366037"/>
            <a:chOff x="3504009" y="1703784"/>
            <a:chExt cx="835818" cy="1109066"/>
          </a:xfrm>
        </p:grpSpPr>
        <p:sp>
          <p:nvSpPr>
            <p:cNvPr id="86" name="Rounded Rectangle 17">
              <a:extLst>
                <a:ext uri="{FF2B5EF4-FFF2-40B4-BE49-F238E27FC236}">
                  <a16:creationId xmlns:a16="http://schemas.microsoft.com/office/drawing/2014/main" id="{142CB96B-3DA3-12E8-3702-2B8984605938}"/>
                </a:ext>
              </a:extLst>
            </p:cNvPr>
            <p:cNvSpPr/>
            <p:nvPr/>
          </p:nvSpPr>
          <p:spPr>
            <a:xfrm>
              <a:off x="3504009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18">
              <a:extLst>
                <a:ext uri="{FF2B5EF4-FFF2-40B4-BE49-F238E27FC236}">
                  <a16:creationId xmlns:a16="http://schemas.microsoft.com/office/drawing/2014/main" id="{DF9B985A-1A28-EBD6-23B4-BA2DF830FB12}"/>
                </a:ext>
              </a:extLst>
            </p:cNvPr>
            <p:cNvSpPr/>
            <p:nvPr/>
          </p:nvSpPr>
          <p:spPr>
            <a:xfrm>
              <a:off x="3937992" y="2716410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88" name="Rounded Rectangle 19">
              <a:extLst>
                <a:ext uri="{FF2B5EF4-FFF2-40B4-BE49-F238E27FC236}">
                  <a16:creationId xmlns:a16="http://schemas.microsoft.com/office/drawing/2014/main" id="{53D3FF3B-6201-82E2-30AD-004F8E8BAAB7}"/>
                </a:ext>
              </a:extLst>
            </p:cNvPr>
            <p:cNvSpPr/>
            <p:nvPr/>
          </p:nvSpPr>
          <p:spPr>
            <a:xfrm>
              <a:off x="3504009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20">
              <a:extLst>
                <a:ext uri="{FF2B5EF4-FFF2-40B4-BE49-F238E27FC236}">
                  <a16:creationId xmlns:a16="http://schemas.microsoft.com/office/drawing/2014/main" id="{EDAA0FC7-E590-1061-EEB1-EAD0F43C25F0}"/>
                </a:ext>
              </a:extLst>
            </p:cNvPr>
            <p:cNvSpPr/>
            <p:nvPr/>
          </p:nvSpPr>
          <p:spPr>
            <a:xfrm>
              <a:off x="3937992" y="2716410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96BA07-E3EA-B0B9-ABBB-E10B817381CE}"/>
              </a:ext>
            </a:extLst>
          </p:cNvPr>
          <p:cNvGrpSpPr/>
          <p:nvPr/>
        </p:nvGrpSpPr>
        <p:grpSpPr>
          <a:xfrm>
            <a:off x="7828645" y="1985830"/>
            <a:ext cx="1797616" cy="2366040"/>
            <a:chOff x="4404121" y="1301948"/>
            <a:chExt cx="835818" cy="1109067"/>
          </a:xfrm>
        </p:grpSpPr>
        <p:sp>
          <p:nvSpPr>
            <p:cNvPr id="91" name="Rounded Rectangle 22">
              <a:extLst>
                <a:ext uri="{FF2B5EF4-FFF2-40B4-BE49-F238E27FC236}">
                  <a16:creationId xmlns:a16="http://schemas.microsoft.com/office/drawing/2014/main" id="{E608AD28-DDDB-D2B9-7C00-4A40C603707F}"/>
                </a:ext>
              </a:extLst>
            </p:cNvPr>
            <p:cNvSpPr/>
            <p:nvPr/>
          </p:nvSpPr>
          <p:spPr>
            <a:xfrm>
              <a:off x="4404121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92" name="Rounded Rectangle 23">
              <a:extLst>
                <a:ext uri="{FF2B5EF4-FFF2-40B4-BE49-F238E27FC236}">
                  <a16:creationId xmlns:a16="http://schemas.microsoft.com/office/drawing/2014/main" id="{6BC2E178-58C0-37FC-CA02-FDAFEED7479A}"/>
                </a:ext>
              </a:extLst>
            </p:cNvPr>
            <p:cNvSpPr/>
            <p:nvPr/>
          </p:nvSpPr>
          <p:spPr>
            <a:xfrm>
              <a:off x="4838104" y="1301948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93" name="Rounded Rectangle 24">
              <a:extLst>
                <a:ext uri="{FF2B5EF4-FFF2-40B4-BE49-F238E27FC236}">
                  <a16:creationId xmlns:a16="http://schemas.microsoft.com/office/drawing/2014/main" id="{5B0CFB56-6364-C5F5-C7E3-A5D6EF15216D}"/>
                </a:ext>
              </a:extLst>
            </p:cNvPr>
            <p:cNvSpPr/>
            <p:nvPr/>
          </p:nvSpPr>
          <p:spPr>
            <a:xfrm>
              <a:off x="4404121" y="1703784"/>
              <a:ext cx="835818" cy="707231"/>
            </a:xfrm>
            <a:custGeom>
              <a:avLst/>
              <a:gdLst/>
              <a:ahLst/>
              <a:cxnLst/>
              <a:rect l="0" t="0" r="0" b="0"/>
              <a:pathLst>
                <a:path w="835818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94" name="Rounded Rectangle 25">
              <a:extLst>
                <a:ext uri="{FF2B5EF4-FFF2-40B4-BE49-F238E27FC236}">
                  <a16:creationId xmlns:a16="http://schemas.microsoft.com/office/drawing/2014/main" id="{60308449-6E68-E6EF-BFD5-BDD6E1612F7E}"/>
                </a:ext>
              </a:extLst>
            </p:cNvPr>
            <p:cNvSpPr/>
            <p:nvPr/>
          </p:nvSpPr>
          <p:spPr>
            <a:xfrm>
              <a:off x="4838104" y="1301948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D8D9964-C808-7D9F-F771-101A503F0E37}"/>
              </a:ext>
            </a:extLst>
          </p:cNvPr>
          <p:cNvGrpSpPr/>
          <p:nvPr/>
        </p:nvGrpSpPr>
        <p:grpSpPr>
          <a:xfrm>
            <a:off x="9764542" y="2843090"/>
            <a:ext cx="2074174" cy="2366037"/>
            <a:chOff x="5304234" y="1703784"/>
            <a:chExt cx="964406" cy="1109066"/>
          </a:xfrm>
        </p:grpSpPr>
        <p:sp>
          <p:nvSpPr>
            <p:cNvPr id="96" name="Rounded Rectangle 27">
              <a:extLst>
                <a:ext uri="{FF2B5EF4-FFF2-40B4-BE49-F238E27FC236}">
                  <a16:creationId xmlns:a16="http://schemas.microsoft.com/office/drawing/2014/main" id="{DE041D2C-27F6-F15A-17A2-2AC3989AB81E}"/>
                </a:ext>
              </a:extLst>
            </p:cNvPr>
            <p:cNvSpPr/>
            <p:nvPr/>
          </p:nvSpPr>
          <p:spPr>
            <a:xfrm>
              <a:off x="5304234" y="1703784"/>
              <a:ext cx="964406" cy="707231"/>
            </a:xfrm>
            <a:custGeom>
              <a:avLst/>
              <a:gdLst/>
              <a:ahLst/>
              <a:cxnLst/>
              <a:rect l="0" t="0" r="0" b="0"/>
              <a:pathLst>
                <a:path w="964406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  <a:moveTo>
                    <a:pt x="900112" y="353615"/>
                  </a:moveTo>
                  <a:cubicBezTo>
                    <a:pt x="900112" y="335861"/>
                    <a:pt x="914505" y="321468"/>
                    <a:pt x="932259" y="321468"/>
                  </a:cubicBezTo>
                  <a:cubicBezTo>
                    <a:pt x="950013" y="321468"/>
                    <a:pt x="964406" y="335861"/>
                    <a:pt x="964406" y="353615"/>
                  </a:cubicBezTo>
                  <a:cubicBezTo>
                    <a:pt x="964406" y="371369"/>
                    <a:pt x="950013" y="385762"/>
                    <a:pt x="932259" y="385762"/>
                  </a:cubicBezTo>
                  <a:cubicBezTo>
                    <a:pt x="914505" y="385762"/>
                    <a:pt x="900112" y="371369"/>
                    <a:pt x="900112" y="353615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97" name="Rounded Rectangle 28">
              <a:extLst>
                <a:ext uri="{FF2B5EF4-FFF2-40B4-BE49-F238E27FC236}">
                  <a16:creationId xmlns:a16="http://schemas.microsoft.com/office/drawing/2014/main" id="{2ACC6EA3-FB39-4A84-10D9-195C2BC837DE}"/>
                </a:ext>
              </a:extLst>
            </p:cNvPr>
            <p:cNvSpPr/>
            <p:nvPr/>
          </p:nvSpPr>
          <p:spPr>
            <a:xfrm>
              <a:off x="5738217" y="2716410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98" name="Rounded Rectangle 29">
              <a:extLst>
                <a:ext uri="{FF2B5EF4-FFF2-40B4-BE49-F238E27FC236}">
                  <a16:creationId xmlns:a16="http://schemas.microsoft.com/office/drawing/2014/main" id="{7439C754-19E1-CB34-9497-69CC179FBB83}"/>
                </a:ext>
              </a:extLst>
            </p:cNvPr>
            <p:cNvSpPr/>
            <p:nvPr/>
          </p:nvSpPr>
          <p:spPr>
            <a:xfrm>
              <a:off x="5304234" y="1703784"/>
              <a:ext cx="964406" cy="707231"/>
            </a:xfrm>
            <a:custGeom>
              <a:avLst/>
              <a:gdLst/>
              <a:ahLst/>
              <a:cxnLst/>
              <a:rect l="0" t="0" r="0" b="0"/>
              <a:pathLst>
                <a:path w="964406" h="707231">
                  <a:moveTo>
                    <a:pt x="128587" y="353615"/>
                  </a:moveTo>
                  <a:cubicBezTo>
                    <a:pt x="128587" y="158319"/>
                    <a:pt x="286906" y="0"/>
                    <a:pt x="482203" y="0"/>
                  </a:cubicBezTo>
                  <a:cubicBezTo>
                    <a:pt x="677499" y="0"/>
                    <a:pt x="835818" y="158319"/>
                    <a:pt x="835818" y="353615"/>
                  </a:cubicBezTo>
                  <a:cubicBezTo>
                    <a:pt x="835818" y="548912"/>
                    <a:pt x="677499" y="707231"/>
                    <a:pt x="482203" y="707231"/>
                  </a:cubicBezTo>
                  <a:cubicBezTo>
                    <a:pt x="286906" y="707231"/>
                    <a:pt x="128587" y="548912"/>
                    <a:pt x="128587" y="353615"/>
                  </a:cubicBezTo>
                  <a:moveTo>
                    <a:pt x="0" y="353615"/>
                  </a:moveTo>
                  <a:cubicBezTo>
                    <a:pt x="0" y="335861"/>
                    <a:pt x="14392" y="321468"/>
                    <a:pt x="32146" y="321468"/>
                  </a:cubicBezTo>
                  <a:cubicBezTo>
                    <a:pt x="49901" y="321468"/>
                    <a:pt x="64293" y="335861"/>
                    <a:pt x="64293" y="353615"/>
                  </a:cubicBezTo>
                  <a:cubicBezTo>
                    <a:pt x="64293" y="371369"/>
                    <a:pt x="49901" y="385762"/>
                    <a:pt x="32146" y="385762"/>
                  </a:cubicBezTo>
                  <a:cubicBezTo>
                    <a:pt x="14392" y="385762"/>
                    <a:pt x="0" y="371369"/>
                    <a:pt x="0" y="353615"/>
                  </a:cubicBezTo>
                  <a:moveTo>
                    <a:pt x="900112" y="353615"/>
                  </a:moveTo>
                  <a:cubicBezTo>
                    <a:pt x="900112" y="335861"/>
                    <a:pt x="914505" y="321468"/>
                    <a:pt x="932259" y="321468"/>
                  </a:cubicBezTo>
                  <a:cubicBezTo>
                    <a:pt x="950013" y="321468"/>
                    <a:pt x="964406" y="335861"/>
                    <a:pt x="964406" y="353615"/>
                  </a:cubicBezTo>
                  <a:cubicBezTo>
                    <a:pt x="964406" y="371369"/>
                    <a:pt x="950013" y="385762"/>
                    <a:pt x="932259" y="385762"/>
                  </a:cubicBezTo>
                  <a:cubicBezTo>
                    <a:pt x="914505" y="385762"/>
                    <a:pt x="900112" y="371369"/>
                    <a:pt x="900112" y="353615"/>
                  </a:cubicBezTo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  <p:sp>
          <p:nvSpPr>
            <p:cNvPr id="99" name="Rounded Rectangle 30">
              <a:extLst>
                <a:ext uri="{FF2B5EF4-FFF2-40B4-BE49-F238E27FC236}">
                  <a16:creationId xmlns:a16="http://schemas.microsoft.com/office/drawing/2014/main" id="{4C330FBA-3A42-EB78-B6C3-132F61F5298E}"/>
                </a:ext>
              </a:extLst>
            </p:cNvPr>
            <p:cNvSpPr/>
            <p:nvPr/>
          </p:nvSpPr>
          <p:spPr>
            <a:xfrm>
              <a:off x="5738217" y="2716410"/>
              <a:ext cx="96440" cy="96440"/>
            </a:xfrm>
            <a:custGeom>
              <a:avLst/>
              <a:gdLst/>
              <a:ahLst/>
              <a:cxnLst/>
              <a:rect l="0" t="0" r="0" b="0"/>
              <a:pathLst>
                <a:path w="96440" h="96440">
                  <a:moveTo>
                    <a:pt x="96440" y="48220"/>
                  </a:moveTo>
                  <a:cubicBezTo>
                    <a:pt x="96440" y="74851"/>
                    <a:pt x="74851" y="96440"/>
                    <a:pt x="48220" y="96440"/>
                  </a:cubicBezTo>
                  <a:cubicBezTo>
                    <a:pt x="21588" y="96440"/>
                    <a:pt x="0" y="74851"/>
                    <a:pt x="0" y="48220"/>
                  </a:cubicBezTo>
                  <a:cubicBezTo>
                    <a:pt x="0" y="21588"/>
                    <a:pt x="21588" y="0"/>
                    <a:pt x="48220" y="0"/>
                  </a:cubicBezTo>
                  <a:cubicBezTo>
                    <a:pt x="74851" y="0"/>
                    <a:pt x="96440" y="21588"/>
                    <a:pt x="96440" y="48220"/>
                  </a:cubicBezTo>
                  <a:close/>
                </a:path>
              </a:pathLst>
            </a:custGeom>
            <a:noFill/>
            <a:ln w="8036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0" name="Rounded Rectangle 32">
            <a:extLst>
              <a:ext uri="{FF2B5EF4-FFF2-40B4-BE49-F238E27FC236}">
                <a16:creationId xmlns:a16="http://schemas.microsoft.com/office/drawing/2014/main" id="{CFDB3DF2-B358-5C6D-0A11-277CF186B8A0}"/>
              </a:ext>
            </a:extLst>
          </p:cNvPr>
          <p:cNvSpPr/>
          <p:nvPr/>
        </p:nvSpPr>
        <p:spPr>
          <a:xfrm>
            <a:off x="1122150" y="2191574"/>
            <a:ext cx="11522" cy="651518"/>
          </a:xfrm>
          <a:custGeom>
            <a:avLst/>
            <a:gdLst/>
            <a:ahLst/>
            <a:cxnLst/>
            <a:rect l="0" t="0" r="0" b="0"/>
            <a:pathLst>
              <a:path w="5357" h="305395">
                <a:moveTo>
                  <a:pt x="0" y="305395"/>
                </a:moveTo>
                <a:lnTo>
                  <a:pt x="0" y="0"/>
                </a:lnTo>
              </a:path>
            </a:pathLst>
          </a:custGeom>
          <a:noFill/>
          <a:ln w="8036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1" name="Rounded Rectangle 33">
            <a:extLst>
              <a:ext uri="{FF2B5EF4-FFF2-40B4-BE49-F238E27FC236}">
                <a16:creationId xmlns:a16="http://schemas.microsoft.com/office/drawing/2014/main" id="{7569DFF3-48F4-5B72-A46B-7074584F432C}"/>
              </a:ext>
            </a:extLst>
          </p:cNvPr>
          <p:cNvSpPr/>
          <p:nvPr/>
        </p:nvSpPr>
        <p:spPr>
          <a:xfrm>
            <a:off x="4993941" y="2191574"/>
            <a:ext cx="11522" cy="651518"/>
          </a:xfrm>
          <a:custGeom>
            <a:avLst/>
            <a:gdLst/>
            <a:ahLst/>
            <a:cxnLst/>
            <a:rect l="0" t="0" r="0" b="0"/>
            <a:pathLst>
              <a:path w="5357" h="305395">
                <a:moveTo>
                  <a:pt x="0" y="305395"/>
                </a:moveTo>
                <a:lnTo>
                  <a:pt x="0" y="0"/>
                </a:lnTo>
              </a:path>
            </a:pathLst>
          </a:custGeom>
          <a:noFill/>
          <a:ln w="8036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2" name="Rounded Rectangle 34">
            <a:extLst>
              <a:ext uri="{FF2B5EF4-FFF2-40B4-BE49-F238E27FC236}">
                <a16:creationId xmlns:a16="http://schemas.microsoft.com/office/drawing/2014/main" id="{48C37064-900F-FB2B-000F-A1746FB9BD48}"/>
              </a:ext>
            </a:extLst>
          </p:cNvPr>
          <p:cNvSpPr/>
          <p:nvPr/>
        </p:nvSpPr>
        <p:spPr>
          <a:xfrm>
            <a:off x="8865734" y="2191574"/>
            <a:ext cx="11522" cy="651518"/>
          </a:xfrm>
          <a:custGeom>
            <a:avLst/>
            <a:gdLst/>
            <a:ahLst/>
            <a:cxnLst/>
            <a:rect l="0" t="0" r="0" b="0"/>
            <a:pathLst>
              <a:path w="5357" h="305395">
                <a:moveTo>
                  <a:pt x="0" y="305395"/>
                </a:moveTo>
                <a:lnTo>
                  <a:pt x="0" y="0"/>
                </a:lnTo>
              </a:path>
            </a:pathLst>
          </a:custGeom>
          <a:noFill/>
          <a:ln w="8036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3" name="Rounded Rectangle 35">
            <a:extLst>
              <a:ext uri="{FF2B5EF4-FFF2-40B4-BE49-F238E27FC236}">
                <a16:creationId xmlns:a16="http://schemas.microsoft.com/office/drawing/2014/main" id="{B07CB544-243F-C683-0FAB-3CAB58BC49EE}"/>
              </a:ext>
            </a:extLst>
          </p:cNvPr>
          <p:cNvSpPr/>
          <p:nvPr/>
        </p:nvSpPr>
        <p:spPr>
          <a:xfrm>
            <a:off x="3058044" y="4351869"/>
            <a:ext cx="11522" cy="651518"/>
          </a:xfrm>
          <a:custGeom>
            <a:avLst/>
            <a:gdLst/>
            <a:ahLst/>
            <a:cxnLst/>
            <a:rect l="0" t="0" r="0" b="0"/>
            <a:pathLst>
              <a:path w="5357" h="305395">
                <a:moveTo>
                  <a:pt x="0" y="305395"/>
                </a:moveTo>
                <a:lnTo>
                  <a:pt x="0" y="0"/>
                </a:lnTo>
              </a:path>
            </a:pathLst>
          </a:custGeom>
          <a:noFill/>
          <a:ln w="8036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4" name="Rounded Rectangle 36">
            <a:extLst>
              <a:ext uri="{FF2B5EF4-FFF2-40B4-BE49-F238E27FC236}">
                <a16:creationId xmlns:a16="http://schemas.microsoft.com/office/drawing/2014/main" id="{CC281EF7-5871-88C4-1CD1-A8B42EA78EF6}"/>
              </a:ext>
            </a:extLst>
          </p:cNvPr>
          <p:cNvSpPr/>
          <p:nvPr/>
        </p:nvSpPr>
        <p:spPr>
          <a:xfrm>
            <a:off x="6929837" y="4351869"/>
            <a:ext cx="11522" cy="651518"/>
          </a:xfrm>
          <a:custGeom>
            <a:avLst/>
            <a:gdLst/>
            <a:ahLst/>
            <a:cxnLst/>
            <a:rect l="0" t="0" r="0" b="0"/>
            <a:pathLst>
              <a:path w="5357" h="305395">
                <a:moveTo>
                  <a:pt x="0" y="305395"/>
                </a:moveTo>
                <a:lnTo>
                  <a:pt x="0" y="0"/>
                </a:lnTo>
              </a:path>
            </a:pathLst>
          </a:custGeom>
          <a:noFill/>
          <a:ln w="8036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5" name="Rounded Rectangle 37">
            <a:extLst>
              <a:ext uri="{FF2B5EF4-FFF2-40B4-BE49-F238E27FC236}">
                <a16:creationId xmlns:a16="http://schemas.microsoft.com/office/drawing/2014/main" id="{3775A74A-D3DB-B716-5B10-AB91259D4674}"/>
              </a:ext>
            </a:extLst>
          </p:cNvPr>
          <p:cNvSpPr/>
          <p:nvPr/>
        </p:nvSpPr>
        <p:spPr>
          <a:xfrm>
            <a:off x="10801629" y="4351869"/>
            <a:ext cx="11522" cy="651518"/>
          </a:xfrm>
          <a:custGeom>
            <a:avLst/>
            <a:gdLst/>
            <a:ahLst/>
            <a:cxnLst/>
            <a:rect l="0" t="0" r="0" b="0"/>
            <a:pathLst>
              <a:path w="5357" h="305395">
                <a:moveTo>
                  <a:pt x="0" y="305395"/>
                </a:moveTo>
                <a:lnTo>
                  <a:pt x="0" y="0"/>
                </a:lnTo>
              </a:path>
            </a:pathLst>
          </a:custGeom>
          <a:noFill/>
          <a:ln w="8036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6" name="Rounded Rectangle 38">
            <a:extLst>
              <a:ext uri="{FF2B5EF4-FFF2-40B4-BE49-F238E27FC236}">
                <a16:creationId xmlns:a16="http://schemas.microsoft.com/office/drawing/2014/main" id="{F56DC372-6A88-6A2B-3B84-05613FF0BF0A}"/>
              </a:ext>
            </a:extLst>
          </p:cNvPr>
          <p:cNvSpPr/>
          <p:nvPr/>
        </p:nvSpPr>
        <p:spPr>
          <a:xfrm>
            <a:off x="10455933" y="3254576"/>
            <a:ext cx="691390" cy="685807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13394" y="0"/>
                </a:moveTo>
                <a:cubicBezTo>
                  <a:pt x="20792" y="0"/>
                  <a:pt x="26789" y="5996"/>
                  <a:pt x="26789" y="13394"/>
                </a:cubicBezTo>
                <a:lnTo>
                  <a:pt x="26789" y="294679"/>
                </a:lnTo>
                <a:lnTo>
                  <a:pt x="308074" y="294679"/>
                </a:lnTo>
                <a:cubicBezTo>
                  <a:pt x="315471" y="294679"/>
                  <a:pt x="321468" y="300676"/>
                  <a:pt x="321468" y="308074"/>
                </a:cubicBezTo>
                <a:cubicBezTo>
                  <a:pt x="321468" y="315471"/>
                  <a:pt x="315471" y="321468"/>
                  <a:pt x="308074" y="321468"/>
                </a:cubicBezTo>
                <a:lnTo>
                  <a:pt x="13394" y="321468"/>
                </a:lnTo>
                <a:cubicBezTo>
                  <a:pt x="5996" y="321468"/>
                  <a:pt x="0" y="315471"/>
                  <a:pt x="0" y="308074"/>
                </a:cubicBezTo>
                <a:lnTo>
                  <a:pt x="0" y="13394"/>
                </a:lnTo>
                <a:cubicBezTo>
                  <a:pt x="0" y="5996"/>
                  <a:pt x="5996" y="0"/>
                  <a:pt x="13394" y="0"/>
                </a:cubicBezTo>
                <a:close/>
                <a:moveTo>
                  <a:pt x="321468" y="265881"/>
                </a:moveTo>
                <a:cubicBezTo>
                  <a:pt x="321468" y="271429"/>
                  <a:pt x="316971" y="275927"/>
                  <a:pt x="311422" y="275927"/>
                </a:cubicBezTo>
                <a:lnTo>
                  <a:pt x="257844" y="275927"/>
                </a:lnTo>
                <a:cubicBezTo>
                  <a:pt x="253784" y="275923"/>
                  <a:pt x="250125" y="273476"/>
                  <a:pt x="248571" y="269724"/>
                </a:cubicBezTo>
                <a:cubicBezTo>
                  <a:pt x="247018" y="265973"/>
                  <a:pt x="247876" y="261655"/>
                  <a:pt x="250745" y="258782"/>
                </a:cubicBezTo>
                <a:lnTo>
                  <a:pt x="268506" y="241007"/>
                </a:lnTo>
                <a:lnTo>
                  <a:pt x="252272" y="224331"/>
                </a:lnTo>
                <a:cubicBezTo>
                  <a:pt x="248865" y="220918"/>
                  <a:pt x="247556" y="215936"/>
                  <a:pt x="248845" y="211288"/>
                </a:cubicBezTo>
                <a:cubicBezTo>
                  <a:pt x="250134" y="206640"/>
                  <a:pt x="253822" y="203045"/>
                  <a:pt x="258501" y="201874"/>
                </a:cubicBezTo>
                <a:cubicBezTo>
                  <a:pt x="263180" y="200704"/>
                  <a:pt x="268127" y="202139"/>
                  <a:pt x="271453" y="205632"/>
                </a:cubicBezTo>
                <a:lnTo>
                  <a:pt x="287446" y="222067"/>
                </a:lnTo>
                <a:lnTo>
                  <a:pt x="304323" y="205204"/>
                </a:lnTo>
                <a:cubicBezTo>
                  <a:pt x="307196" y="202334"/>
                  <a:pt x="311514" y="201477"/>
                  <a:pt x="315266" y="203030"/>
                </a:cubicBezTo>
                <a:cubicBezTo>
                  <a:pt x="319017" y="204583"/>
                  <a:pt x="321465" y="208242"/>
                  <a:pt x="321468" y="212303"/>
                </a:cubicBezTo>
                <a:close/>
                <a:moveTo>
                  <a:pt x="168101" y="77018"/>
                </a:moveTo>
                <a:cubicBezTo>
                  <a:pt x="156742" y="77018"/>
                  <a:pt x="148009" y="85751"/>
                  <a:pt x="148009" y="97110"/>
                </a:cubicBezTo>
                <a:lnTo>
                  <a:pt x="148009" y="111174"/>
                </a:lnTo>
                <a:lnTo>
                  <a:pt x="188193" y="111174"/>
                </a:lnTo>
                <a:lnTo>
                  <a:pt x="188193" y="97110"/>
                </a:lnTo>
                <a:cubicBezTo>
                  <a:pt x="188193" y="85751"/>
                  <a:pt x="179459" y="77018"/>
                  <a:pt x="168101" y="77018"/>
                </a:cubicBezTo>
                <a:close/>
                <a:moveTo>
                  <a:pt x="121220" y="97110"/>
                </a:moveTo>
                <a:cubicBezTo>
                  <a:pt x="121134" y="84650"/>
                  <a:pt x="126045" y="72675"/>
                  <a:pt x="134856" y="63865"/>
                </a:cubicBezTo>
                <a:cubicBezTo>
                  <a:pt x="143667" y="55054"/>
                  <a:pt x="155641" y="50143"/>
                  <a:pt x="168101" y="50229"/>
                </a:cubicBezTo>
                <a:cubicBezTo>
                  <a:pt x="194247" y="50229"/>
                  <a:pt x="214982" y="70964"/>
                  <a:pt x="214982" y="97110"/>
                </a:cubicBezTo>
                <a:lnTo>
                  <a:pt x="214982" y="111469"/>
                </a:lnTo>
                <a:cubicBezTo>
                  <a:pt x="219816" y="112150"/>
                  <a:pt x="224302" y="114372"/>
                  <a:pt x="227773" y="117804"/>
                </a:cubicBezTo>
                <a:cubicBezTo>
                  <a:pt x="232261" y="122292"/>
                  <a:pt x="234404" y="128319"/>
                  <a:pt x="234404" y="134615"/>
                </a:cubicBezTo>
                <a:lnTo>
                  <a:pt x="234404" y="204266"/>
                </a:lnTo>
                <a:cubicBezTo>
                  <a:pt x="234404" y="210562"/>
                  <a:pt x="232261" y="216602"/>
                  <a:pt x="227773" y="221076"/>
                </a:cubicBezTo>
                <a:cubicBezTo>
                  <a:pt x="223286" y="225563"/>
                  <a:pt x="217259" y="227707"/>
                  <a:pt x="210963" y="227707"/>
                </a:cubicBezTo>
                <a:lnTo>
                  <a:pt x="123899" y="227707"/>
                </a:lnTo>
                <a:cubicBezTo>
                  <a:pt x="117603" y="227707"/>
                  <a:pt x="111562" y="225563"/>
                  <a:pt x="107089" y="221076"/>
                </a:cubicBezTo>
                <a:cubicBezTo>
                  <a:pt x="102602" y="216589"/>
                  <a:pt x="100458" y="210562"/>
                  <a:pt x="100458" y="204266"/>
                </a:cubicBezTo>
                <a:lnTo>
                  <a:pt x="100458" y="134615"/>
                </a:lnTo>
                <a:cubicBezTo>
                  <a:pt x="100458" y="128319"/>
                  <a:pt x="102602" y="122278"/>
                  <a:pt x="107089" y="117804"/>
                </a:cubicBezTo>
                <a:cubicBezTo>
                  <a:pt x="110897" y="114057"/>
                  <a:pt x="115896" y="111759"/>
                  <a:pt x="121220" y="111308"/>
                </a:cubicBezTo>
                <a:lnTo>
                  <a:pt x="121220" y="97110"/>
                </a:lnTo>
                <a:close/>
                <a:moveTo>
                  <a:pt x="168101" y="151358"/>
                </a:moveTo>
                <a:cubicBezTo>
                  <a:pt x="163815" y="151358"/>
                  <a:pt x="159448" y="152831"/>
                  <a:pt x="156140" y="156140"/>
                </a:cubicBezTo>
                <a:cubicBezTo>
                  <a:pt x="153013" y="159329"/>
                  <a:pt x="151291" y="163635"/>
                  <a:pt x="151358" y="168101"/>
                </a:cubicBezTo>
                <a:cubicBezTo>
                  <a:pt x="151358" y="172387"/>
                  <a:pt x="152831" y="176754"/>
                  <a:pt x="156140" y="180062"/>
                </a:cubicBezTo>
                <a:cubicBezTo>
                  <a:pt x="159421" y="183330"/>
                  <a:pt x="163721" y="184817"/>
                  <a:pt x="167967" y="184844"/>
                </a:cubicBezTo>
                <a:lnTo>
                  <a:pt x="168101" y="184844"/>
                </a:lnTo>
                <a:cubicBezTo>
                  <a:pt x="172387" y="184844"/>
                  <a:pt x="176754" y="183371"/>
                  <a:pt x="180062" y="180062"/>
                </a:cubicBezTo>
                <a:cubicBezTo>
                  <a:pt x="183371" y="176754"/>
                  <a:pt x="184844" y="172401"/>
                  <a:pt x="184844" y="168101"/>
                </a:cubicBezTo>
                <a:cubicBezTo>
                  <a:pt x="184844" y="163815"/>
                  <a:pt x="183371" y="159448"/>
                  <a:pt x="180062" y="156140"/>
                </a:cubicBezTo>
                <a:cubicBezTo>
                  <a:pt x="176908" y="153043"/>
                  <a:pt x="172655" y="151324"/>
                  <a:pt x="168235" y="151358"/>
                </a:cubicBezTo>
                <a:close/>
                <a:moveTo>
                  <a:pt x="100150" y="69155"/>
                </a:moveTo>
                <a:cubicBezTo>
                  <a:pt x="105233" y="74533"/>
                  <a:pt x="104993" y="83014"/>
                  <a:pt x="99615" y="88096"/>
                </a:cubicBezTo>
                <a:cubicBezTo>
                  <a:pt x="94237" y="93178"/>
                  <a:pt x="85757" y="92938"/>
                  <a:pt x="80675" y="87560"/>
                </a:cubicBezTo>
                <a:lnTo>
                  <a:pt x="57904" y="63449"/>
                </a:lnTo>
                <a:cubicBezTo>
                  <a:pt x="52822" y="58071"/>
                  <a:pt x="53063" y="49592"/>
                  <a:pt x="58440" y="44510"/>
                </a:cubicBezTo>
                <a:cubicBezTo>
                  <a:pt x="63818" y="39428"/>
                  <a:pt x="72297" y="39668"/>
                  <a:pt x="77380" y="45045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7" name="Rounded Rectangle 39">
            <a:extLst>
              <a:ext uri="{FF2B5EF4-FFF2-40B4-BE49-F238E27FC236}">
                <a16:creationId xmlns:a16="http://schemas.microsoft.com/office/drawing/2014/main" id="{45049A40-4FEB-F273-F5A3-AFE8E4402BB7}"/>
              </a:ext>
            </a:extLst>
          </p:cNvPr>
          <p:cNvSpPr/>
          <p:nvPr/>
        </p:nvSpPr>
        <p:spPr>
          <a:xfrm>
            <a:off x="8518129" y="3254576"/>
            <a:ext cx="693300" cy="685807"/>
          </a:xfrm>
          <a:custGeom>
            <a:avLst/>
            <a:gdLst/>
            <a:ahLst/>
            <a:cxnLst/>
            <a:rect l="0" t="0" r="0" b="0"/>
            <a:pathLst>
              <a:path w="322356" h="321468">
                <a:moveTo>
                  <a:pt x="134832" y="294679"/>
                </a:moveTo>
                <a:cubicBezTo>
                  <a:pt x="134832" y="309474"/>
                  <a:pt x="122838" y="321468"/>
                  <a:pt x="108043" y="321468"/>
                </a:cubicBezTo>
                <a:cubicBezTo>
                  <a:pt x="93248" y="321468"/>
                  <a:pt x="81254" y="309474"/>
                  <a:pt x="81254" y="294679"/>
                </a:cubicBezTo>
                <a:cubicBezTo>
                  <a:pt x="81254" y="290980"/>
                  <a:pt x="84252" y="287982"/>
                  <a:pt x="87951" y="287982"/>
                </a:cubicBezTo>
                <a:lnTo>
                  <a:pt x="128135" y="287982"/>
                </a:lnTo>
                <a:cubicBezTo>
                  <a:pt x="131834" y="287982"/>
                  <a:pt x="134832" y="290980"/>
                  <a:pt x="134832" y="294679"/>
                </a:cubicBezTo>
                <a:close/>
                <a:moveTo>
                  <a:pt x="195108" y="182835"/>
                </a:moveTo>
                <a:cubicBezTo>
                  <a:pt x="195155" y="211337"/>
                  <a:pt x="201803" y="239440"/>
                  <a:pt x="214530" y="264943"/>
                </a:cubicBezTo>
                <a:cubicBezTo>
                  <a:pt x="214958" y="265867"/>
                  <a:pt x="215186" y="266872"/>
                  <a:pt x="215199" y="267890"/>
                </a:cubicBezTo>
                <a:cubicBezTo>
                  <a:pt x="215199" y="271589"/>
                  <a:pt x="212201" y="274587"/>
                  <a:pt x="208502" y="274587"/>
                </a:cubicBezTo>
                <a:lnTo>
                  <a:pt x="7584" y="274587"/>
                </a:lnTo>
                <a:cubicBezTo>
                  <a:pt x="6566" y="274574"/>
                  <a:pt x="5561" y="274346"/>
                  <a:pt x="4637" y="273918"/>
                </a:cubicBezTo>
                <a:cubicBezTo>
                  <a:pt x="1361" y="272244"/>
                  <a:pt x="0" y="268276"/>
                  <a:pt x="1557" y="264943"/>
                </a:cubicBezTo>
                <a:cubicBezTo>
                  <a:pt x="14283" y="239441"/>
                  <a:pt x="20931" y="211337"/>
                  <a:pt x="20979" y="182835"/>
                </a:cubicBezTo>
                <a:lnTo>
                  <a:pt x="20979" y="174128"/>
                </a:lnTo>
                <a:cubicBezTo>
                  <a:pt x="20979" y="127381"/>
                  <a:pt x="48839" y="87332"/>
                  <a:pt x="87951" y="76750"/>
                </a:cubicBezTo>
                <a:lnTo>
                  <a:pt x="87951" y="60275"/>
                </a:lnTo>
                <a:cubicBezTo>
                  <a:pt x="87951" y="49178"/>
                  <a:pt x="96947" y="40183"/>
                  <a:pt x="108043" y="40183"/>
                </a:cubicBezTo>
                <a:cubicBezTo>
                  <a:pt x="119139" y="40183"/>
                  <a:pt x="128135" y="49178"/>
                  <a:pt x="128135" y="60275"/>
                </a:cubicBezTo>
                <a:lnTo>
                  <a:pt x="128135" y="76750"/>
                </a:lnTo>
                <a:cubicBezTo>
                  <a:pt x="138450" y="79548"/>
                  <a:pt x="148104" y="84374"/>
                  <a:pt x="156531" y="90948"/>
                </a:cubicBezTo>
                <a:cubicBezTo>
                  <a:pt x="160851" y="113936"/>
                  <a:pt x="173607" y="134479"/>
                  <a:pt x="192295" y="148545"/>
                </a:cubicBezTo>
                <a:cubicBezTo>
                  <a:pt x="194171" y="156943"/>
                  <a:pt x="195114" y="165523"/>
                  <a:pt x="195108" y="174128"/>
                </a:cubicBezTo>
                <a:lnTo>
                  <a:pt x="195108" y="182835"/>
                </a:lnTo>
                <a:close/>
                <a:moveTo>
                  <a:pt x="322356" y="73669"/>
                </a:moveTo>
                <a:cubicBezTo>
                  <a:pt x="322356" y="114356"/>
                  <a:pt x="289372" y="147339"/>
                  <a:pt x="248686" y="147339"/>
                </a:cubicBezTo>
                <a:cubicBezTo>
                  <a:pt x="207999" y="147339"/>
                  <a:pt x="175016" y="114356"/>
                  <a:pt x="175016" y="73669"/>
                </a:cubicBezTo>
                <a:cubicBezTo>
                  <a:pt x="175016" y="32983"/>
                  <a:pt x="207999" y="0"/>
                  <a:pt x="248686" y="0"/>
                </a:cubicBezTo>
                <a:cubicBezTo>
                  <a:pt x="289372" y="0"/>
                  <a:pt x="322356" y="32983"/>
                  <a:pt x="322356" y="73669"/>
                </a:cubicBezTo>
                <a:close/>
                <a:moveTo>
                  <a:pt x="238640" y="73669"/>
                </a:moveTo>
                <a:cubicBezTo>
                  <a:pt x="238640" y="79218"/>
                  <a:pt x="243137" y="83715"/>
                  <a:pt x="248686" y="83715"/>
                </a:cubicBezTo>
                <a:cubicBezTo>
                  <a:pt x="254234" y="83715"/>
                  <a:pt x="258732" y="79218"/>
                  <a:pt x="258732" y="73669"/>
                </a:cubicBezTo>
                <a:lnTo>
                  <a:pt x="258732" y="33486"/>
                </a:lnTo>
                <a:cubicBezTo>
                  <a:pt x="258732" y="27938"/>
                  <a:pt x="254234" y="23440"/>
                  <a:pt x="248686" y="23440"/>
                </a:cubicBezTo>
                <a:cubicBezTo>
                  <a:pt x="243137" y="23440"/>
                  <a:pt x="238640" y="27938"/>
                  <a:pt x="238640" y="33486"/>
                </a:cubicBezTo>
                <a:close/>
                <a:moveTo>
                  <a:pt x="262399" y="112179"/>
                </a:moveTo>
                <a:cubicBezTo>
                  <a:pt x="262399" y="104370"/>
                  <a:pt x="256459" y="97844"/>
                  <a:pt x="248686" y="97110"/>
                </a:cubicBezTo>
                <a:cubicBezTo>
                  <a:pt x="242963" y="96570"/>
                  <a:pt x="237428" y="99318"/>
                  <a:pt x="234399" y="104203"/>
                </a:cubicBezTo>
                <a:cubicBezTo>
                  <a:pt x="231370" y="109089"/>
                  <a:pt x="231370" y="115268"/>
                  <a:pt x="234399" y="120154"/>
                </a:cubicBezTo>
                <a:cubicBezTo>
                  <a:pt x="237428" y="125039"/>
                  <a:pt x="242963" y="127788"/>
                  <a:pt x="248686" y="127247"/>
                </a:cubicBezTo>
                <a:cubicBezTo>
                  <a:pt x="256459" y="126514"/>
                  <a:pt x="262399" y="119987"/>
                  <a:pt x="262399" y="112179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93F5518F-7CB7-9F08-4486-B7353127A7D0}"/>
              </a:ext>
            </a:extLst>
          </p:cNvPr>
          <p:cNvSpPr/>
          <p:nvPr/>
        </p:nvSpPr>
        <p:spPr>
          <a:xfrm>
            <a:off x="6584142" y="3254558"/>
            <a:ext cx="691390" cy="685824"/>
          </a:xfrm>
          <a:custGeom>
            <a:avLst/>
            <a:gdLst/>
            <a:ahLst/>
            <a:cxnLst/>
            <a:rect l="0" t="0" r="0" b="0"/>
            <a:pathLst>
              <a:path w="321468" h="321476">
                <a:moveTo>
                  <a:pt x="321468" y="28538"/>
                </a:moveTo>
                <a:lnTo>
                  <a:pt x="321468" y="187531"/>
                </a:lnTo>
                <a:cubicBezTo>
                  <a:pt x="321183" y="204460"/>
                  <a:pt x="309966" y="219254"/>
                  <a:pt x="293742" y="224098"/>
                </a:cubicBezTo>
                <a:lnTo>
                  <a:pt x="290929" y="224768"/>
                </a:lnTo>
                <a:lnTo>
                  <a:pt x="194220" y="321476"/>
                </a:lnTo>
                <a:lnTo>
                  <a:pt x="0" y="321476"/>
                </a:lnTo>
                <a:lnTo>
                  <a:pt x="0" y="127255"/>
                </a:lnTo>
                <a:lnTo>
                  <a:pt x="97378" y="30547"/>
                </a:lnTo>
                <a:cubicBezTo>
                  <a:pt x="97316" y="29610"/>
                  <a:pt x="97316" y="28671"/>
                  <a:pt x="97378" y="27734"/>
                </a:cubicBezTo>
                <a:cubicBezTo>
                  <a:pt x="102294" y="11275"/>
                  <a:pt x="117437" y="0"/>
                  <a:pt x="134615" y="7"/>
                </a:cubicBezTo>
                <a:lnTo>
                  <a:pt x="292938" y="7"/>
                </a:lnTo>
                <a:cubicBezTo>
                  <a:pt x="308695" y="7"/>
                  <a:pt x="321468" y="12781"/>
                  <a:pt x="321468" y="28538"/>
                </a:cubicBezTo>
                <a:close/>
                <a:moveTo>
                  <a:pt x="294679" y="28538"/>
                </a:moveTo>
                <a:cubicBezTo>
                  <a:pt x="294679" y="27576"/>
                  <a:pt x="293900" y="26796"/>
                  <a:pt x="292938" y="26796"/>
                </a:cubicBezTo>
                <a:lnTo>
                  <a:pt x="134614" y="26796"/>
                </a:lnTo>
                <a:cubicBezTo>
                  <a:pt x="129026" y="26843"/>
                  <a:pt x="124203" y="30724"/>
                  <a:pt x="122961" y="36173"/>
                </a:cubicBezTo>
                <a:cubicBezTo>
                  <a:pt x="122025" y="40651"/>
                  <a:pt x="123439" y="45298"/>
                  <a:pt x="126712" y="48496"/>
                </a:cubicBezTo>
                <a:lnTo>
                  <a:pt x="158859" y="80642"/>
                </a:lnTo>
                <a:cubicBezTo>
                  <a:pt x="161415" y="83148"/>
                  <a:pt x="162862" y="86573"/>
                  <a:pt x="162877" y="90153"/>
                </a:cubicBezTo>
                <a:cubicBezTo>
                  <a:pt x="162827" y="93686"/>
                  <a:pt x="161382" y="97056"/>
                  <a:pt x="158859" y="99529"/>
                </a:cubicBezTo>
                <a:lnTo>
                  <a:pt x="84385" y="174136"/>
                </a:lnTo>
                <a:cubicBezTo>
                  <a:pt x="89158" y="188962"/>
                  <a:pt x="97427" y="202423"/>
                  <a:pt x="108495" y="213382"/>
                </a:cubicBezTo>
                <a:cubicBezTo>
                  <a:pt x="119646" y="224557"/>
                  <a:pt x="133484" y="232675"/>
                  <a:pt x="148679" y="236957"/>
                </a:cubicBezTo>
                <a:lnTo>
                  <a:pt x="222215" y="162617"/>
                </a:lnTo>
                <a:cubicBezTo>
                  <a:pt x="227439" y="157424"/>
                  <a:pt x="235877" y="157424"/>
                  <a:pt x="241101" y="162617"/>
                </a:cubicBezTo>
                <a:lnTo>
                  <a:pt x="273516" y="195300"/>
                </a:lnTo>
                <a:cubicBezTo>
                  <a:pt x="276713" y="198572"/>
                  <a:pt x="281360" y="199987"/>
                  <a:pt x="285839" y="199050"/>
                </a:cubicBezTo>
                <a:cubicBezTo>
                  <a:pt x="291054" y="197655"/>
                  <a:pt x="294681" y="192929"/>
                  <a:pt x="294679" y="187531"/>
                </a:cubicBezTo>
                <a:close/>
                <a:moveTo>
                  <a:pt x="69383" y="93769"/>
                </a:moveTo>
                <a:cubicBezTo>
                  <a:pt x="69383" y="97468"/>
                  <a:pt x="72382" y="100466"/>
                  <a:pt x="76080" y="100466"/>
                </a:cubicBezTo>
                <a:lnTo>
                  <a:pt x="79429" y="100466"/>
                </a:lnTo>
                <a:lnTo>
                  <a:pt x="79429" y="103815"/>
                </a:lnTo>
                <a:cubicBezTo>
                  <a:pt x="79429" y="107514"/>
                  <a:pt x="82428" y="110512"/>
                  <a:pt x="86126" y="110512"/>
                </a:cubicBezTo>
                <a:cubicBezTo>
                  <a:pt x="89825" y="110512"/>
                  <a:pt x="92824" y="107514"/>
                  <a:pt x="92824" y="103815"/>
                </a:cubicBezTo>
                <a:lnTo>
                  <a:pt x="92824" y="100466"/>
                </a:lnTo>
                <a:lnTo>
                  <a:pt x="96172" y="100466"/>
                </a:lnTo>
                <a:cubicBezTo>
                  <a:pt x="99871" y="100466"/>
                  <a:pt x="102869" y="97468"/>
                  <a:pt x="102869" y="93769"/>
                </a:cubicBezTo>
                <a:cubicBezTo>
                  <a:pt x="102869" y="90070"/>
                  <a:pt x="99871" y="87072"/>
                  <a:pt x="96172" y="87072"/>
                </a:cubicBezTo>
                <a:lnTo>
                  <a:pt x="92824" y="87072"/>
                </a:lnTo>
                <a:lnTo>
                  <a:pt x="92824" y="83723"/>
                </a:lnTo>
                <a:cubicBezTo>
                  <a:pt x="92824" y="80024"/>
                  <a:pt x="89825" y="77026"/>
                  <a:pt x="86126" y="77026"/>
                </a:cubicBezTo>
                <a:cubicBezTo>
                  <a:pt x="82428" y="77026"/>
                  <a:pt x="79429" y="80024"/>
                  <a:pt x="79429" y="83723"/>
                </a:cubicBezTo>
                <a:lnTo>
                  <a:pt x="79429" y="87072"/>
                </a:lnTo>
                <a:lnTo>
                  <a:pt x="76080" y="87072"/>
                </a:lnTo>
                <a:cubicBezTo>
                  <a:pt x="72382" y="87072"/>
                  <a:pt x="69383" y="90070"/>
                  <a:pt x="69383" y="93769"/>
                </a:cubicBezTo>
                <a:close/>
                <a:moveTo>
                  <a:pt x="45005" y="234010"/>
                </a:moveTo>
                <a:cubicBezTo>
                  <a:pt x="48552" y="234016"/>
                  <a:pt x="51490" y="231255"/>
                  <a:pt x="51702" y="227714"/>
                </a:cubicBezTo>
                <a:cubicBezTo>
                  <a:pt x="51702" y="224016"/>
                  <a:pt x="48704" y="221017"/>
                  <a:pt x="45005" y="221017"/>
                </a:cubicBezTo>
                <a:lnTo>
                  <a:pt x="41656" y="221017"/>
                </a:lnTo>
                <a:lnTo>
                  <a:pt x="41656" y="217668"/>
                </a:lnTo>
                <a:cubicBezTo>
                  <a:pt x="41656" y="213970"/>
                  <a:pt x="38658" y="210971"/>
                  <a:pt x="34959" y="210971"/>
                </a:cubicBezTo>
                <a:cubicBezTo>
                  <a:pt x="31260" y="210971"/>
                  <a:pt x="28262" y="213970"/>
                  <a:pt x="28262" y="217668"/>
                </a:cubicBezTo>
                <a:lnTo>
                  <a:pt x="28262" y="221017"/>
                </a:lnTo>
                <a:lnTo>
                  <a:pt x="24913" y="221017"/>
                </a:lnTo>
                <a:cubicBezTo>
                  <a:pt x="21214" y="221017"/>
                  <a:pt x="18216" y="224016"/>
                  <a:pt x="18216" y="227714"/>
                </a:cubicBezTo>
                <a:cubicBezTo>
                  <a:pt x="18287" y="231383"/>
                  <a:pt x="21244" y="234340"/>
                  <a:pt x="24913" y="234412"/>
                </a:cubicBezTo>
                <a:lnTo>
                  <a:pt x="28262" y="234412"/>
                </a:lnTo>
                <a:lnTo>
                  <a:pt x="28262" y="237760"/>
                </a:lnTo>
                <a:cubicBezTo>
                  <a:pt x="28333" y="241429"/>
                  <a:pt x="31290" y="244386"/>
                  <a:pt x="34959" y="244458"/>
                </a:cubicBezTo>
                <a:cubicBezTo>
                  <a:pt x="38658" y="244458"/>
                  <a:pt x="41656" y="241459"/>
                  <a:pt x="41656" y="237760"/>
                </a:cubicBezTo>
                <a:lnTo>
                  <a:pt x="41656" y="234412"/>
                </a:lnTo>
                <a:lnTo>
                  <a:pt x="45005" y="234412"/>
                </a:lnTo>
                <a:close/>
                <a:moveTo>
                  <a:pt x="45005" y="150964"/>
                </a:moveTo>
                <a:cubicBezTo>
                  <a:pt x="46829" y="150965"/>
                  <a:pt x="48574" y="150223"/>
                  <a:pt x="49838" y="148908"/>
                </a:cubicBezTo>
                <a:cubicBezTo>
                  <a:pt x="51102" y="147594"/>
                  <a:pt x="51775" y="145821"/>
                  <a:pt x="51702" y="143998"/>
                </a:cubicBezTo>
                <a:cubicBezTo>
                  <a:pt x="51702" y="140300"/>
                  <a:pt x="48704" y="137301"/>
                  <a:pt x="45005" y="137301"/>
                </a:cubicBezTo>
                <a:lnTo>
                  <a:pt x="41656" y="137301"/>
                </a:lnTo>
                <a:lnTo>
                  <a:pt x="41656" y="133953"/>
                </a:lnTo>
                <a:cubicBezTo>
                  <a:pt x="41656" y="130254"/>
                  <a:pt x="38658" y="127255"/>
                  <a:pt x="34959" y="127255"/>
                </a:cubicBezTo>
                <a:cubicBezTo>
                  <a:pt x="31260" y="127255"/>
                  <a:pt x="28262" y="130254"/>
                  <a:pt x="28262" y="133953"/>
                </a:cubicBezTo>
                <a:lnTo>
                  <a:pt x="28262" y="137971"/>
                </a:lnTo>
                <a:lnTo>
                  <a:pt x="24913" y="137971"/>
                </a:lnTo>
                <a:cubicBezTo>
                  <a:pt x="21214" y="137971"/>
                  <a:pt x="18216" y="140969"/>
                  <a:pt x="18216" y="144668"/>
                </a:cubicBezTo>
                <a:cubicBezTo>
                  <a:pt x="18287" y="148337"/>
                  <a:pt x="21244" y="151294"/>
                  <a:pt x="24913" y="151365"/>
                </a:cubicBezTo>
                <a:lnTo>
                  <a:pt x="28262" y="151365"/>
                </a:lnTo>
                <a:lnTo>
                  <a:pt x="28262" y="154714"/>
                </a:lnTo>
                <a:cubicBezTo>
                  <a:pt x="28333" y="158383"/>
                  <a:pt x="31290" y="161340"/>
                  <a:pt x="34959" y="161411"/>
                </a:cubicBezTo>
                <a:cubicBezTo>
                  <a:pt x="38658" y="161411"/>
                  <a:pt x="41656" y="158413"/>
                  <a:pt x="41656" y="154714"/>
                </a:cubicBezTo>
                <a:lnTo>
                  <a:pt x="41656" y="151365"/>
                </a:lnTo>
                <a:lnTo>
                  <a:pt x="45005" y="151365"/>
                </a:lnTo>
                <a:close/>
                <a:moveTo>
                  <a:pt x="110906" y="286516"/>
                </a:moveTo>
                <a:cubicBezTo>
                  <a:pt x="110906" y="282818"/>
                  <a:pt x="107908" y="279819"/>
                  <a:pt x="104209" y="279819"/>
                </a:cubicBezTo>
                <a:lnTo>
                  <a:pt x="100860" y="279819"/>
                </a:lnTo>
                <a:lnTo>
                  <a:pt x="100860" y="276470"/>
                </a:lnTo>
                <a:cubicBezTo>
                  <a:pt x="100860" y="272772"/>
                  <a:pt x="97862" y="269773"/>
                  <a:pt x="94163" y="269773"/>
                </a:cubicBezTo>
                <a:cubicBezTo>
                  <a:pt x="90464" y="269773"/>
                  <a:pt x="87466" y="272772"/>
                  <a:pt x="87466" y="276470"/>
                </a:cubicBezTo>
                <a:lnTo>
                  <a:pt x="87466" y="279819"/>
                </a:lnTo>
                <a:lnTo>
                  <a:pt x="84117" y="279819"/>
                </a:lnTo>
                <a:cubicBezTo>
                  <a:pt x="80418" y="279819"/>
                  <a:pt x="77420" y="282818"/>
                  <a:pt x="77420" y="286516"/>
                </a:cubicBezTo>
                <a:cubicBezTo>
                  <a:pt x="77491" y="290185"/>
                  <a:pt x="80448" y="293142"/>
                  <a:pt x="84117" y="293214"/>
                </a:cubicBezTo>
                <a:lnTo>
                  <a:pt x="87466" y="293214"/>
                </a:lnTo>
                <a:lnTo>
                  <a:pt x="87466" y="296562"/>
                </a:lnTo>
                <a:cubicBezTo>
                  <a:pt x="87537" y="300231"/>
                  <a:pt x="90494" y="303188"/>
                  <a:pt x="94163" y="303260"/>
                </a:cubicBezTo>
                <a:cubicBezTo>
                  <a:pt x="97862" y="303260"/>
                  <a:pt x="100860" y="300261"/>
                  <a:pt x="100860" y="296562"/>
                </a:cubicBezTo>
                <a:lnTo>
                  <a:pt x="100860" y="293214"/>
                </a:lnTo>
                <a:lnTo>
                  <a:pt x="104209" y="293214"/>
                </a:lnTo>
                <a:cubicBezTo>
                  <a:pt x="107908" y="293214"/>
                  <a:pt x="110906" y="290215"/>
                  <a:pt x="110906" y="286516"/>
                </a:cubicBezTo>
                <a:close/>
                <a:moveTo>
                  <a:pt x="187523" y="293214"/>
                </a:moveTo>
                <a:cubicBezTo>
                  <a:pt x="191222" y="293214"/>
                  <a:pt x="194220" y="290215"/>
                  <a:pt x="194220" y="286516"/>
                </a:cubicBezTo>
                <a:cubicBezTo>
                  <a:pt x="194220" y="282818"/>
                  <a:pt x="191222" y="279819"/>
                  <a:pt x="187523" y="279819"/>
                </a:cubicBezTo>
                <a:lnTo>
                  <a:pt x="183906" y="279819"/>
                </a:lnTo>
                <a:lnTo>
                  <a:pt x="183906" y="276470"/>
                </a:lnTo>
                <a:cubicBezTo>
                  <a:pt x="183906" y="272772"/>
                  <a:pt x="180908" y="269773"/>
                  <a:pt x="177209" y="269773"/>
                </a:cubicBezTo>
                <a:cubicBezTo>
                  <a:pt x="173510" y="269773"/>
                  <a:pt x="170512" y="272772"/>
                  <a:pt x="170512" y="276470"/>
                </a:cubicBezTo>
                <a:lnTo>
                  <a:pt x="170512" y="279819"/>
                </a:lnTo>
                <a:lnTo>
                  <a:pt x="167163" y="279819"/>
                </a:lnTo>
                <a:cubicBezTo>
                  <a:pt x="163464" y="279819"/>
                  <a:pt x="160466" y="282818"/>
                  <a:pt x="160466" y="286516"/>
                </a:cubicBezTo>
                <a:cubicBezTo>
                  <a:pt x="160537" y="290185"/>
                  <a:pt x="163494" y="293142"/>
                  <a:pt x="167163" y="293214"/>
                </a:cubicBezTo>
                <a:lnTo>
                  <a:pt x="170512" y="293214"/>
                </a:lnTo>
                <a:lnTo>
                  <a:pt x="170512" y="296562"/>
                </a:lnTo>
                <a:cubicBezTo>
                  <a:pt x="170583" y="300231"/>
                  <a:pt x="173540" y="303188"/>
                  <a:pt x="177209" y="303260"/>
                </a:cubicBezTo>
                <a:cubicBezTo>
                  <a:pt x="180908" y="303260"/>
                  <a:pt x="183906" y="300261"/>
                  <a:pt x="183906" y="296562"/>
                </a:cubicBezTo>
                <a:lnTo>
                  <a:pt x="183906" y="293214"/>
                </a:lnTo>
                <a:lnTo>
                  <a:pt x="187255" y="293214"/>
                </a:lnTo>
                <a:close/>
                <a:moveTo>
                  <a:pt x="244450" y="235349"/>
                </a:moveTo>
                <a:cubicBezTo>
                  <a:pt x="244450" y="231650"/>
                  <a:pt x="241451" y="228652"/>
                  <a:pt x="237752" y="228652"/>
                </a:cubicBezTo>
                <a:lnTo>
                  <a:pt x="234404" y="228652"/>
                </a:lnTo>
                <a:lnTo>
                  <a:pt x="234404" y="225303"/>
                </a:lnTo>
                <a:cubicBezTo>
                  <a:pt x="234404" y="221605"/>
                  <a:pt x="231405" y="218606"/>
                  <a:pt x="227706" y="218606"/>
                </a:cubicBezTo>
                <a:cubicBezTo>
                  <a:pt x="224008" y="218606"/>
                  <a:pt x="221009" y="221605"/>
                  <a:pt x="221009" y="225303"/>
                </a:cubicBezTo>
                <a:lnTo>
                  <a:pt x="221009" y="228652"/>
                </a:lnTo>
                <a:lnTo>
                  <a:pt x="217661" y="228652"/>
                </a:lnTo>
                <a:cubicBezTo>
                  <a:pt x="213962" y="228652"/>
                  <a:pt x="210963" y="231650"/>
                  <a:pt x="210963" y="235349"/>
                </a:cubicBezTo>
                <a:cubicBezTo>
                  <a:pt x="210963" y="239048"/>
                  <a:pt x="213962" y="242047"/>
                  <a:pt x="217661" y="242047"/>
                </a:cubicBezTo>
                <a:lnTo>
                  <a:pt x="221009" y="242047"/>
                </a:lnTo>
                <a:lnTo>
                  <a:pt x="221009" y="245395"/>
                </a:lnTo>
                <a:cubicBezTo>
                  <a:pt x="221009" y="249094"/>
                  <a:pt x="224008" y="252092"/>
                  <a:pt x="227706" y="252092"/>
                </a:cubicBezTo>
                <a:cubicBezTo>
                  <a:pt x="231405" y="252092"/>
                  <a:pt x="234404" y="249094"/>
                  <a:pt x="234404" y="245395"/>
                </a:cubicBezTo>
                <a:lnTo>
                  <a:pt x="234404" y="242047"/>
                </a:lnTo>
                <a:lnTo>
                  <a:pt x="237752" y="242047"/>
                </a:lnTo>
                <a:cubicBezTo>
                  <a:pt x="241451" y="242047"/>
                  <a:pt x="244450" y="239048"/>
                  <a:pt x="244450" y="235349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09" name="Rounded Rectangle 41">
            <a:extLst>
              <a:ext uri="{FF2B5EF4-FFF2-40B4-BE49-F238E27FC236}">
                <a16:creationId xmlns:a16="http://schemas.microsoft.com/office/drawing/2014/main" id="{B70E8FDF-2D49-31DB-B7EC-25AE53060B7F}"/>
              </a:ext>
            </a:extLst>
          </p:cNvPr>
          <p:cNvSpPr/>
          <p:nvPr/>
        </p:nvSpPr>
        <p:spPr>
          <a:xfrm>
            <a:off x="4648245" y="3254576"/>
            <a:ext cx="691390" cy="685807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321468" y="160734"/>
                </a:moveTo>
                <a:cubicBezTo>
                  <a:pt x="321468" y="249505"/>
                  <a:pt x="249505" y="321468"/>
                  <a:pt x="160734" y="321468"/>
                </a:cubicBezTo>
                <a:cubicBezTo>
                  <a:pt x="71963" y="321468"/>
                  <a:pt x="0" y="249505"/>
                  <a:pt x="0" y="160734"/>
                </a:cubicBezTo>
                <a:cubicBezTo>
                  <a:pt x="0" y="71963"/>
                  <a:pt x="71963" y="0"/>
                  <a:pt x="160734" y="0"/>
                </a:cubicBezTo>
                <a:cubicBezTo>
                  <a:pt x="249505" y="0"/>
                  <a:pt x="321468" y="71963"/>
                  <a:pt x="321468" y="160734"/>
                </a:cubicBezTo>
                <a:close/>
                <a:moveTo>
                  <a:pt x="254617" y="216711"/>
                </a:moveTo>
                <a:cubicBezTo>
                  <a:pt x="280451" y="190877"/>
                  <a:pt x="280814" y="149106"/>
                  <a:pt x="255433" y="122827"/>
                </a:cubicBezTo>
                <a:lnTo>
                  <a:pt x="217527" y="84921"/>
                </a:lnTo>
                <a:cubicBezTo>
                  <a:pt x="212302" y="79727"/>
                  <a:pt x="203865" y="79727"/>
                  <a:pt x="198640" y="84921"/>
                </a:cubicBezTo>
                <a:cubicBezTo>
                  <a:pt x="196105" y="87436"/>
                  <a:pt x="194678" y="90859"/>
                  <a:pt x="194678" y="94431"/>
                </a:cubicBezTo>
                <a:cubicBezTo>
                  <a:pt x="194678" y="98002"/>
                  <a:pt x="196105" y="101426"/>
                  <a:pt x="198640" y="103941"/>
                </a:cubicBezTo>
                <a:lnTo>
                  <a:pt x="236547" y="141848"/>
                </a:lnTo>
                <a:cubicBezTo>
                  <a:pt x="252230" y="157567"/>
                  <a:pt x="252200" y="183025"/>
                  <a:pt x="236480" y="198707"/>
                </a:cubicBezTo>
                <a:cubicBezTo>
                  <a:pt x="220760" y="214390"/>
                  <a:pt x="195303" y="214360"/>
                  <a:pt x="179620" y="198640"/>
                </a:cubicBezTo>
                <a:lnTo>
                  <a:pt x="141848" y="160734"/>
                </a:lnTo>
                <a:cubicBezTo>
                  <a:pt x="139333" y="158198"/>
                  <a:pt x="135909" y="156772"/>
                  <a:pt x="132337" y="156772"/>
                </a:cubicBezTo>
                <a:cubicBezTo>
                  <a:pt x="128766" y="156772"/>
                  <a:pt x="125342" y="158198"/>
                  <a:pt x="122827" y="160734"/>
                </a:cubicBezTo>
                <a:cubicBezTo>
                  <a:pt x="117634" y="165958"/>
                  <a:pt x="117634" y="174396"/>
                  <a:pt x="122827" y="179620"/>
                </a:cubicBezTo>
                <a:lnTo>
                  <a:pt x="160734" y="217527"/>
                </a:lnTo>
                <a:cubicBezTo>
                  <a:pt x="187013" y="242908"/>
                  <a:pt x="228784" y="242545"/>
                  <a:pt x="254617" y="216711"/>
                </a:cubicBezTo>
                <a:close/>
                <a:moveTo>
                  <a:pt x="66850" y="104757"/>
                </a:moveTo>
                <a:cubicBezTo>
                  <a:pt x="41017" y="130590"/>
                  <a:pt x="40654" y="172362"/>
                  <a:pt x="66035" y="198640"/>
                </a:cubicBezTo>
                <a:lnTo>
                  <a:pt x="103941" y="236547"/>
                </a:lnTo>
                <a:cubicBezTo>
                  <a:pt x="109165" y="241740"/>
                  <a:pt x="117603" y="241740"/>
                  <a:pt x="122827" y="236547"/>
                </a:cubicBezTo>
                <a:cubicBezTo>
                  <a:pt x="125363" y="234032"/>
                  <a:pt x="126789" y="230608"/>
                  <a:pt x="126789" y="227037"/>
                </a:cubicBezTo>
                <a:cubicBezTo>
                  <a:pt x="126789" y="223465"/>
                  <a:pt x="125363" y="220042"/>
                  <a:pt x="122827" y="217527"/>
                </a:cubicBezTo>
                <a:lnTo>
                  <a:pt x="84921" y="179620"/>
                </a:lnTo>
                <a:cubicBezTo>
                  <a:pt x="69238" y="163900"/>
                  <a:pt x="69268" y="138443"/>
                  <a:pt x="84988" y="122760"/>
                </a:cubicBezTo>
                <a:cubicBezTo>
                  <a:pt x="100708" y="107077"/>
                  <a:pt x="126165" y="107107"/>
                  <a:pt x="141848" y="122827"/>
                </a:cubicBezTo>
                <a:lnTo>
                  <a:pt x="179620" y="160734"/>
                </a:lnTo>
                <a:cubicBezTo>
                  <a:pt x="182135" y="163270"/>
                  <a:pt x="185559" y="164696"/>
                  <a:pt x="189130" y="164696"/>
                </a:cubicBezTo>
                <a:cubicBezTo>
                  <a:pt x="192702" y="164696"/>
                  <a:pt x="196125" y="163270"/>
                  <a:pt x="198640" y="160734"/>
                </a:cubicBezTo>
                <a:cubicBezTo>
                  <a:pt x="203834" y="155510"/>
                  <a:pt x="203834" y="147072"/>
                  <a:pt x="198640" y="141848"/>
                </a:cubicBezTo>
                <a:lnTo>
                  <a:pt x="160734" y="103941"/>
                </a:lnTo>
                <a:cubicBezTo>
                  <a:pt x="134455" y="78560"/>
                  <a:pt x="92684" y="78923"/>
                  <a:pt x="66850" y="104757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10" name="Rounded Rectangle 42">
            <a:extLst>
              <a:ext uri="{FF2B5EF4-FFF2-40B4-BE49-F238E27FC236}">
                <a16:creationId xmlns:a16="http://schemas.microsoft.com/office/drawing/2014/main" id="{DFA67882-FFA1-8EB4-26F4-EE905E4C7F53}"/>
              </a:ext>
            </a:extLst>
          </p:cNvPr>
          <p:cNvSpPr/>
          <p:nvPr/>
        </p:nvSpPr>
        <p:spPr>
          <a:xfrm>
            <a:off x="776453" y="3254576"/>
            <a:ext cx="691390" cy="685807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0" y="282088"/>
                </a:moveTo>
                <a:lnTo>
                  <a:pt x="0" y="39379"/>
                </a:lnTo>
                <a:cubicBezTo>
                  <a:pt x="0" y="17631"/>
                  <a:pt x="17631" y="0"/>
                  <a:pt x="39379" y="0"/>
                </a:cubicBezTo>
                <a:lnTo>
                  <a:pt x="282088" y="0"/>
                </a:lnTo>
                <a:cubicBezTo>
                  <a:pt x="303837" y="0"/>
                  <a:pt x="321468" y="17631"/>
                  <a:pt x="321468" y="39379"/>
                </a:cubicBezTo>
                <a:lnTo>
                  <a:pt x="321468" y="282088"/>
                </a:lnTo>
                <a:cubicBezTo>
                  <a:pt x="321468" y="303837"/>
                  <a:pt x="303837" y="321468"/>
                  <a:pt x="282088" y="321468"/>
                </a:cubicBezTo>
                <a:lnTo>
                  <a:pt x="39379" y="321468"/>
                </a:lnTo>
                <a:cubicBezTo>
                  <a:pt x="17631" y="321468"/>
                  <a:pt x="0" y="303837"/>
                  <a:pt x="0" y="282088"/>
                </a:cubicBezTo>
                <a:close/>
                <a:moveTo>
                  <a:pt x="294679" y="282088"/>
                </a:moveTo>
                <a:lnTo>
                  <a:pt x="294679" y="40183"/>
                </a:lnTo>
                <a:cubicBezTo>
                  <a:pt x="294679" y="32786"/>
                  <a:pt x="288682" y="26789"/>
                  <a:pt x="281285" y="26789"/>
                </a:cubicBezTo>
                <a:lnTo>
                  <a:pt x="40183" y="26789"/>
                </a:lnTo>
                <a:cubicBezTo>
                  <a:pt x="36494" y="26567"/>
                  <a:pt x="32876" y="27879"/>
                  <a:pt x="30188" y="30416"/>
                </a:cubicBezTo>
                <a:cubicBezTo>
                  <a:pt x="27499" y="32952"/>
                  <a:pt x="25978" y="36487"/>
                  <a:pt x="25985" y="40183"/>
                </a:cubicBezTo>
                <a:lnTo>
                  <a:pt x="25985" y="281285"/>
                </a:lnTo>
                <a:cubicBezTo>
                  <a:pt x="25985" y="288682"/>
                  <a:pt x="31982" y="294679"/>
                  <a:pt x="39379" y="294679"/>
                </a:cubicBezTo>
                <a:lnTo>
                  <a:pt x="282088" y="294679"/>
                </a:lnTo>
                <a:cubicBezTo>
                  <a:pt x="288871" y="294283"/>
                  <a:pt x="294283" y="288871"/>
                  <a:pt x="294679" y="282088"/>
                </a:cubicBezTo>
                <a:close/>
                <a:moveTo>
                  <a:pt x="0" y="0"/>
                </a:moveTo>
                <a:moveTo>
                  <a:pt x="252888" y="208686"/>
                </a:moveTo>
                <a:cubicBezTo>
                  <a:pt x="256440" y="205275"/>
                  <a:pt x="261577" y="204087"/>
                  <a:pt x="266266" y="205595"/>
                </a:cubicBezTo>
                <a:cubicBezTo>
                  <a:pt x="270954" y="207102"/>
                  <a:pt x="274438" y="211060"/>
                  <a:pt x="275337" y="215902"/>
                </a:cubicBezTo>
                <a:cubicBezTo>
                  <a:pt x="276235" y="220744"/>
                  <a:pt x="274404" y="225689"/>
                  <a:pt x="270569" y="228778"/>
                </a:cubicBezTo>
                <a:lnTo>
                  <a:pt x="239226" y="256639"/>
                </a:lnTo>
                <a:cubicBezTo>
                  <a:pt x="235072" y="260287"/>
                  <a:pt x="229752" y="262329"/>
                  <a:pt x="224224" y="262398"/>
                </a:cubicBezTo>
                <a:cubicBezTo>
                  <a:pt x="218769" y="262623"/>
                  <a:pt x="213395" y="261020"/>
                  <a:pt x="208954" y="257844"/>
                </a:cubicBezTo>
                <a:lnTo>
                  <a:pt x="190738" y="244450"/>
                </a:lnTo>
                <a:cubicBezTo>
                  <a:pt x="189478" y="243466"/>
                  <a:pt x="187711" y="243466"/>
                  <a:pt x="186451" y="244450"/>
                </a:cubicBezTo>
                <a:lnTo>
                  <a:pt x="156582" y="271239"/>
                </a:lnTo>
                <a:cubicBezTo>
                  <a:pt x="154105" y="273423"/>
                  <a:pt x="150909" y="274615"/>
                  <a:pt x="147607" y="274587"/>
                </a:cubicBezTo>
                <a:cubicBezTo>
                  <a:pt x="143807" y="274544"/>
                  <a:pt x="140203" y="272889"/>
                  <a:pt x="137695" y="270033"/>
                </a:cubicBezTo>
                <a:cubicBezTo>
                  <a:pt x="132786" y="264518"/>
                  <a:pt x="133266" y="256071"/>
                  <a:pt x="138767" y="251147"/>
                </a:cubicBezTo>
                <a:lnTo>
                  <a:pt x="172521" y="221277"/>
                </a:lnTo>
                <a:cubicBezTo>
                  <a:pt x="176649" y="217587"/>
                  <a:pt x="181986" y="215538"/>
                  <a:pt x="187523" y="215517"/>
                </a:cubicBezTo>
                <a:cubicBezTo>
                  <a:pt x="192740" y="215372"/>
                  <a:pt x="197863" y="216923"/>
                  <a:pt x="202123" y="219938"/>
                </a:cubicBezTo>
                <a:lnTo>
                  <a:pt x="220474" y="233332"/>
                </a:lnTo>
                <a:cubicBezTo>
                  <a:pt x="221672" y="234346"/>
                  <a:pt x="223427" y="234346"/>
                  <a:pt x="224626" y="233332"/>
                </a:cubicBezTo>
                <a:lnTo>
                  <a:pt x="252353" y="208820"/>
                </a:lnTo>
                <a:close/>
                <a:moveTo>
                  <a:pt x="192881" y="138097"/>
                </a:moveTo>
                <a:cubicBezTo>
                  <a:pt x="187309" y="161277"/>
                  <a:pt x="170826" y="180307"/>
                  <a:pt x="148679" y="189130"/>
                </a:cubicBezTo>
                <a:cubicBezTo>
                  <a:pt x="147912" y="189474"/>
                  <a:pt x="147035" y="189474"/>
                  <a:pt x="146268" y="189130"/>
                </a:cubicBezTo>
                <a:cubicBezTo>
                  <a:pt x="145534" y="188741"/>
                  <a:pt x="144999" y="188060"/>
                  <a:pt x="144794" y="187255"/>
                </a:cubicBezTo>
                <a:lnTo>
                  <a:pt x="133007" y="133677"/>
                </a:lnTo>
                <a:cubicBezTo>
                  <a:pt x="132622" y="132872"/>
                  <a:pt x="132622" y="131937"/>
                  <a:pt x="133007" y="131132"/>
                </a:cubicBezTo>
                <a:cubicBezTo>
                  <a:pt x="133644" y="130496"/>
                  <a:pt x="134519" y="130155"/>
                  <a:pt x="135418" y="130194"/>
                </a:cubicBezTo>
                <a:lnTo>
                  <a:pt x="189934" y="134481"/>
                </a:lnTo>
                <a:cubicBezTo>
                  <a:pt x="190735" y="134502"/>
                  <a:pt x="191479" y="134899"/>
                  <a:pt x="191943" y="135552"/>
                </a:cubicBezTo>
                <a:cubicBezTo>
                  <a:pt x="192719" y="136149"/>
                  <a:pt x="193084" y="137139"/>
                  <a:pt x="192881" y="138097"/>
                </a:cubicBezTo>
                <a:close/>
                <a:moveTo>
                  <a:pt x="160957" y="58729"/>
                </a:moveTo>
                <a:cubicBezTo>
                  <a:pt x="180068" y="71128"/>
                  <a:pt x="192353" y="91685"/>
                  <a:pt x="194220" y="114389"/>
                </a:cubicBezTo>
                <a:cubicBezTo>
                  <a:pt x="194245" y="115221"/>
                  <a:pt x="193958" y="116033"/>
                  <a:pt x="193417" y="116666"/>
                </a:cubicBezTo>
                <a:cubicBezTo>
                  <a:pt x="192807" y="117247"/>
                  <a:pt x="191978" y="117539"/>
                  <a:pt x="191140" y="117470"/>
                </a:cubicBezTo>
                <a:lnTo>
                  <a:pt x="127649" y="112514"/>
                </a:lnTo>
                <a:cubicBezTo>
                  <a:pt x="126660" y="112536"/>
                  <a:pt x="125757" y="111952"/>
                  <a:pt x="125372" y="111040"/>
                </a:cubicBezTo>
                <a:lnTo>
                  <a:pt x="94833" y="55051"/>
                </a:lnTo>
                <a:cubicBezTo>
                  <a:pt x="94489" y="54284"/>
                  <a:pt x="94489" y="53407"/>
                  <a:pt x="94833" y="52640"/>
                </a:cubicBezTo>
                <a:cubicBezTo>
                  <a:pt x="95132" y="51863"/>
                  <a:pt x="95775" y="51269"/>
                  <a:pt x="96574" y="51033"/>
                </a:cubicBezTo>
                <a:cubicBezTo>
                  <a:pt x="118069" y="43487"/>
                  <a:pt x="141847" y="46329"/>
                  <a:pt x="160958" y="58729"/>
                </a:cubicBezTo>
                <a:close/>
                <a:moveTo>
                  <a:pt x="78224" y="61748"/>
                </a:moveTo>
                <a:cubicBezTo>
                  <a:pt x="79110" y="61831"/>
                  <a:pt x="79904" y="62327"/>
                  <a:pt x="80367" y="63088"/>
                </a:cubicBezTo>
                <a:lnTo>
                  <a:pt x="112246" y="123095"/>
                </a:lnTo>
                <a:lnTo>
                  <a:pt x="112246" y="123765"/>
                </a:lnTo>
                <a:lnTo>
                  <a:pt x="126980" y="190738"/>
                </a:lnTo>
                <a:cubicBezTo>
                  <a:pt x="127307" y="191508"/>
                  <a:pt x="127307" y="192378"/>
                  <a:pt x="126980" y="193149"/>
                </a:cubicBezTo>
                <a:cubicBezTo>
                  <a:pt x="126461" y="193807"/>
                  <a:pt x="125675" y="194200"/>
                  <a:pt x="124837" y="194220"/>
                </a:cubicBezTo>
                <a:lnTo>
                  <a:pt x="120550" y="194220"/>
                </a:lnTo>
                <a:cubicBezTo>
                  <a:pt x="88816" y="194375"/>
                  <a:pt x="60548" y="174189"/>
                  <a:pt x="50394" y="144123"/>
                </a:cubicBezTo>
                <a:cubicBezTo>
                  <a:pt x="40240" y="114056"/>
                  <a:pt x="50482" y="80866"/>
                  <a:pt x="75813" y="61748"/>
                </a:cubicBezTo>
                <a:cubicBezTo>
                  <a:pt x="76583" y="61421"/>
                  <a:pt x="77453" y="61421"/>
                  <a:pt x="78224" y="61748"/>
                </a:cubicBezTo>
                <a:close/>
                <a:moveTo>
                  <a:pt x="234404" y="73669"/>
                </a:moveTo>
                <a:cubicBezTo>
                  <a:pt x="234404" y="66272"/>
                  <a:pt x="240401" y="60275"/>
                  <a:pt x="247798" y="60275"/>
                </a:cubicBezTo>
                <a:cubicBezTo>
                  <a:pt x="255196" y="60275"/>
                  <a:pt x="261193" y="66272"/>
                  <a:pt x="261193" y="73669"/>
                </a:cubicBezTo>
                <a:cubicBezTo>
                  <a:pt x="261193" y="81067"/>
                  <a:pt x="255196" y="87064"/>
                  <a:pt x="247798" y="87064"/>
                </a:cubicBezTo>
                <a:cubicBezTo>
                  <a:pt x="240401" y="87064"/>
                  <a:pt x="234404" y="81067"/>
                  <a:pt x="234404" y="73669"/>
                </a:cubicBezTo>
                <a:moveTo>
                  <a:pt x="234404" y="113853"/>
                </a:moveTo>
                <a:cubicBezTo>
                  <a:pt x="234404" y="106455"/>
                  <a:pt x="240401" y="100458"/>
                  <a:pt x="247798" y="100458"/>
                </a:cubicBezTo>
                <a:cubicBezTo>
                  <a:pt x="255196" y="100458"/>
                  <a:pt x="261193" y="106455"/>
                  <a:pt x="261193" y="113853"/>
                </a:cubicBezTo>
                <a:cubicBezTo>
                  <a:pt x="261193" y="121251"/>
                  <a:pt x="255196" y="127248"/>
                  <a:pt x="247798" y="127248"/>
                </a:cubicBezTo>
                <a:cubicBezTo>
                  <a:pt x="240401" y="127248"/>
                  <a:pt x="234404" y="121251"/>
                  <a:pt x="234404" y="113853"/>
                </a:cubicBezTo>
                <a:moveTo>
                  <a:pt x="234404" y="154037"/>
                </a:moveTo>
                <a:cubicBezTo>
                  <a:pt x="234404" y="146639"/>
                  <a:pt x="240401" y="140642"/>
                  <a:pt x="247798" y="140642"/>
                </a:cubicBezTo>
                <a:cubicBezTo>
                  <a:pt x="255196" y="140642"/>
                  <a:pt x="261193" y="146639"/>
                  <a:pt x="261193" y="154037"/>
                </a:cubicBezTo>
                <a:cubicBezTo>
                  <a:pt x="261193" y="161434"/>
                  <a:pt x="255196" y="167431"/>
                  <a:pt x="247798" y="167431"/>
                </a:cubicBezTo>
                <a:cubicBezTo>
                  <a:pt x="240401" y="167431"/>
                  <a:pt x="234404" y="161434"/>
                  <a:pt x="234404" y="154037"/>
                </a:cubicBezTo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11" name="Rounded Rectangle 43">
            <a:extLst>
              <a:ext uri="{FF2B5EF4-FFF2-40B4-BE49-F238E27FC236}">
                <a16:creationId xmlns:a16="http://schemas.microsoft.com/office/drawing/2014/main" id="{D3402CCB-19B1-2A1F-F59C-A2B32AAC393E}"/>
              </a:ext>
            </a:extLst>
          </p:cNvPr>
          <p:cNvSpPr/>
          <p:nvPr/>
        </p:nvSpPr>
        <p:spPr>
          <a:xfrm>
            <a:off x="2712350" y="3254576"/>
            <a:ext cx="691390" cy="685807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304189" y="207883"/>
                </a:moveTo>
                <a:cubicBezTo>
                  <a:pt x="314074" y="209280"/>
                  <a:pt x="321433" y="217723"/>
                  <a:pt x="321468" y="227706"/>
                </a:cubicBezTo>
                <a:lnTo>
                  <a:pt x="321468" y="301376"/>
                </a:lnTo>
                <a:cubicBezTo>
                  <a:pt x="321468" y="312473"/>
                  <a:pt x="312473" y="321468"/>
                  <a:pt x="301376" y="321468"/>
                </a:cubicBezTo>
                <a:lnTo>
                  <a:pt x="207615" y="321468"/>
                </a:lnTo>
                <a:cubicBezTo>
                  <a:pt x="196518" y="321468"/>
                  <a:pt x="187523" y="312473"/>
                  <a:pt x="187523" y="301376"/>
                </a:cubicBezTo>
                <a:lnTo>
                  <a:pt x="187523" y="227706"/>
                </a:lnTo>
                <a:cubicBezTo>
                  <a:pt x="187558" y="217723"/>
                  <a:pt x="194917" y="209280"/>
                  <a:pt x="204802" y="207883"/>
                </a:cubicBezTo>
                <a:cubicBezTo>
                  <a:pt x="206411" y="207568"/>
                  <a:pt x="207582" y="206173"/>
                  <a:pt x="207615" y="204534"/>
                </a:cubicBezTo>
                <a:lnTo>
                  <a:pt x="207615" y="191139"/>
                </a:lnTo>
                <a:cubicBezTo>
                  <a:pt x="207615" y="165248"/>
                  <a:pt x="228604" y="144259"/>
                  <a:pt x="254496" y="144259"/>
                </a:cubicBezTo>
                <a:cubicBezTo>
                  <a:pt x="280387" y="144259"/>
                  <a:pt x="301376" y="165248"/>
                  <a:pt x="301376" y="191139"/>
                </a:cubicBezTo>
                <a:lnTo>
                  <a:pt x="301376" y="204534"/>
                </a:lnTo>
                <a:cubicBezTo>
                  <a:pt x="301409" y="206173"/>
                  <a:pt x="302580" y="207568"/>
                  <a:pt x="304189" y="207883"/>
                </a:cubicBezTo>
                <a:close/>
                <a:moveTo>
                  <a:pt x="267890" y="271239"/>
                </a:moveTo>
                <a:cubicBezTo>
                  <a:pt x="267890" y="263841"/>
                  <a:pt x="261893" y="257844"/>
                  <a:pt x="254496" y="257844"/>
                </a:cubicBezTo>
                <a:cubicBezTo>
                  <a:pt x="247098" y="257844"/>
                  <a:pt x="241101" y="263841"/>
                  <a:pt x="241101" y="271239"/>
                </a:cubicBezTo>
                <a:cubicBezTo>
                  <a:pt x="241101" y="278636"/>
                  <a:pt x="247098" y="284633"/>
                  <a:pt x="254496" y="284633"/>
                </a:cubicBezTo>
                <a:cubicBezTo>
                  <a:pt x="261893" y="284633"/>
                  <a:pt x="267890" y="278636"/>
                  <a:pt x="267890" y="271239"/>
                </a:cubicBezTo>
                <a:close/>
                <a:moveTo>
                  <a:pt x="274587" y="190872"/>
                </a:moveTo>
                <a:cubicBezTo>
                  <a:pt x="274587" y="179775"/>
                  <a:pt x="265592" y="170780"/>
                  <a:pt x="254496" y="170780"/>
                </a:cubicBezTo>
                <a:cubicBezTo>
                  <a:pt x="243399" y="170780"/>
                  <a:pt x="234404" y="179775"/>
                  <a:pt x="234404" y="190872"/>
                </a:cubicBezTo>
                <a:lnTo>
                  <a:pt x="234404" y="204266"/>
                </a:lnTo>
                <a:cubicBezTo>
                  <a:pt x="234404" y="206115"/>
                  <a:pt x="235903" y="207615"/>
                  <a:pt x="237752" y="207615"/>
                </a:cubicBezTo>
                <a:lnTo>
                  <a:pt x="271239" y="207615"/>
                </a:lnTo>
                <a:cubicBezTo>
                  <a:pt x="273088" y="207615"/>
                  <a:pt x="274587" y="206115"/>
                  <a:pt x="274587" y="204266"/>
                </a:cubicBezTo>
                <a:close/>
                <a:moveTo>
                  <a:pt x="167699" y="222751"/>
                </a:moveTo>
                <a:lnTo>
                  <a:pt x="32012" y="222751"/>
                </a:lnTo>
                <a:cubicBezTo>
                  <a:pt x="14384" y="222751"/>
                  <a:pt x="73" y="208499"/>
                  <a:pt x="0" y="190872"/>
                </a:cubicBezTo>
                <a:lnTo>
                  <a:pt x="0" y="32012"/>
                </a:lnTo>
                <a:cubicBezTo>
                  <a:pt x="0" y="14332"/>
                  <a:pt x="14332" y="0"/>
                  <a:pt x="32012" y="0"/>
                </a:cubicBezTo>
                <a:lnTo>
                  <a:pt x="224760" y="0"/>
                </a:lnTo>
                <a:cubicBezTo>
                  <a:pt x="242388" y="73"/>
                  <a:pt x="256639" y="14384"/>
                  <a:pt x="256639" y="32012"/>
                </a:cubicBezTo>
                <a:lnTo>
                  <a:pt x="256639" y="123899"/>
                </a:lnTo>
                <a:lnTo>
                  <a:pt x="254496" y="123899"/>
                </a:lnTo>
                <a:cubicBezTo>
                  <a:pt x="248386" y="123874"/>
                  <a:pt x="242302" y="124685"/>
                  <a:pt x="236413" y="126310"/>
                </a:cubicBezTo>
                <a:lnTo>
                  <a:pt x="236413" y="113853"/>
                </a:lnTo>
                <a:lnTo>
                  <a:pt x="189532" y="113853"/>
                </a:lnTo>
                <a:lnTo>
                  <a:pt x="189532" y="148277"/>
                </a:lnTo>
                <a:lnTo>
                  <a:pt x="202927" y="148277"/>
                </a:lnTo>
                <a:cubicBezTo>
                  <a:pt x="197990" y="154283"/>
                  <a:pt x="194097" y="161075"/>
                  <a:pt x="191407" y="168369"/>
                </a:cubicBezTo>
                <a:lnTo>
                  <a:pt x="189666" y="168369"/>
                </a:lnTo>
                <a:lnTo>
                  <a:pt x="189666" y="174128"/>
                </a:lnTo>
                <a:cubicBezTo>
                  <a:pt x="188281" y="179603"/>
                  <a:pt x="187561" y="185225"/>
                  <a:pt x="187523" y="190872"/>
                </a:cubicBezTo>
                <a:lnTo>
                  <a:pt x="187523" y="192881"/>
                </a:lnTo>
                <a:cubicBezTo>
                  <a:pt x="176594" y="199175"/>
                  <a:pt x="169253" y="210235"/>
                  <a:pt x="167699" y="222751"/>
                </a:cubicBezTo>
                <a:close/>
                <a:moveTo>
                  <a:pt x="189666" y="93761"/>
                </a:moveTo>
                <a:lnTo>
                  <a:pt x="236547" y="93761"/>
                </a:lnTo>
                <a:lnTo>
                  <a:pt x="236547" y="58935"/>
                </a:lnTo>
                <a:lnTo>
                  <a:pt x="189666" y="58935"/>
                </a:lnTo>
                <a:close/>
                <a:moveTo>
                  <a:pt x="115326" y="93761"/>
                </a:moveTo>
                <a:lnTo>
                  <a:pt x="169574" y="93761"/>
                </a:lnTo>
                <a:lnTo>
                  <a:pt x="169574" y="58935"/>
                </a:lnTo>
                <a:lnTo>
                  <a:pt x="115326" y="58935"/>
                </a:lnTo>
                <a:close/>
                <a:moveTo>
                  <a:pt x="115326" y="147741"/>
                </a:moveTo>
                <a:lnTo>
                  <a:pt x="169574" y="147741"/>
                </a:lnTo>
                <a:lnTo>
                  <a:pt x="169574" y="113451"/>
                </a:lnTo>
                <a:lnTo>
                  <a:pt x="115326" y="113451"/>
                </a:lnTo>
                <a:close/>
                <a:moveTo>
                  <a:pt x="115326" y="202257"/>
                </a:moveTo>
                <a:lnTo>
                  <a:pt x="169574" y="202257"/>
                </a:lnTo>
                <a:lnTo>
                  <a:pt x="169574" y="167833"/>
                </a:lnTo>
                <a:lnTo>
                  <a:pt x="115326" y="167833"/>
                </a:lnTo>
                <a:close/>
                <a:moveTo>
                  <a:pt x="95235" y="168235"/>
                </a:moveTo>
                <a:lnTo>
                  <a:pt x="20091" y="168235"/>
                </a:lnTo>
                <a:lnTo>
                  <a:pt x="20091" y="190470"/>
                </a:lnTo>
                <a:cubicBezTo>
                  <a:pt x="20165" y="197001"/>
                  <a:pt x="25481" y="202257"/>
                  <a:pt x="32012" y="202257"/>
                </a:cubicBezTo>
                <a:lnTo>
                  <a:pt x="95235" y="202257"/>
                </a:lnTo>
                <a:close/>
                <a:moveTo>
                  <a:pt x="95235" y="113853"/>
                </a:moveTo>
                <a:lnTo>
                  <a:pt x="20091" y="113853"/>
                </a:lnTo>
                <a:lnTo>
                  <a:pt x="20091" y="147741"/>
                </a:lnTo>
                <a:lnTo>
                  <a:pt x="95235" y="147741"/>
                </a:lnTo>
                <a:close/>
                <a:moveTo>
                  <a:pt x="95235" y="59337"/>
                </a:moveTo>
                <a:lnTo>
                  <a:pt x="20091" y="59337"/>
                </a:lnTo>
                <a:lnTo>
                  <a:pt x="20091" y="93761"/>
                </a:lnTo>
                <a:lnTo>
                  <a:pt x="95235" y="93761"/>
                </a:ln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sz="4800" b="1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48AD81D-CC49-51DD-943E-C344FBE6A1AE}"/>
              </a:ext>
            </a:extLst>
          </p:cNvPr>
          <p:cNvSpPr txBox="1"/>
          <p:nvPr/>
        </p:nvSpPr>
        <p:spPr>
          <a:xfrm>
            <a:off x="7869918" y="1420037"/>
            <a:ext cx="231473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latin typeface="Roboto"/>
              </a:rPr>
              <a:t>Develop notifications for key
events and deadlines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5C4BD47-C276-B13B-A4A2-13089AA7DAD0}"/>
              </a:ext>
            </a:extLst>
          </p:cNvPr>
          <p:cNvSpPr txBox="1"/>
          <p:nvPr/>
        </p:nvSpPr>
        <p:spPr>
          <a:xfrm>
            <a:off x="3975993" y="1420037"/>
            <a:ext cx="2311530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latin typeface="Roboto"/>
              </a:rPr>
              <a:t>Review user access rights to
ensure authorization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377730E-C58F-F074-3BA6-27E50910BEAA}"/>
              </a:ext>
            </a:extLst>
          </p:cNvPr>
          <p:cNvSpPr txBox="1"/>
          <p:nvPr/>
        </p:nvSpPr>
        <p:spPr>
          <a:xfrm>
            <a:off x="93254" y="1420037"/>
            <a:ext cx="245580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latin typeface="Roboto"/>
              </a:rPr>
              <a:t>Develop a module for financial
audits and accounting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ED51A7-D9A4-5AA0-2E5B-445F4CD0A511}"/>
              </a:ext>
            </a:extLst>
          </p:cNvPr>
          <p:cNvSpPr txBox="1"/>
          <p:nvPr/>
        </p:nvSpPr>
        <p:spPr>
          <a:xfrm>
            <a:off x="7853462" y="739944"/>
            <a:ext cx="2176878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chemeClr val="bg1"/>
                </a:solidFill>
                <a:latin typeface="Roboto"/>
              </a:rPr>
              <a:t>Establish Automated
Notification Systems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38C7A27-53FB-7B71-BB40-38BF1C94F16A}"/>
              </a:ext>
            </a:extLst>
          </p:cNvPr>
          <p:cNvSpPr txBox="1"/>
          <p:nvPr/>
        </p:nvSpPr>
        <p:spPr>
          <a:xfrm>
            <a:off x="3987629" y="739944"/>
            <a:ext cx="2130391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chemeClr val="bg1"/>
                </a:solidFill>
                <a:latin typeface="Roboto"/>
              </a:rPr>
              <a:t>Regularly Audit User
Permissions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30ADBEB-C1AB-AA43-2927-E42DEA5DA0FD}"/>
              </a:ext>
            </a:extLst>
          </p:cNvPr>
          <p:cNvSpPr txBox="1"/>
          <p:nvPr/>
        </p:nvSpPr>
        <p:spPr>
          <a:xfrm>
            <a:off x="191004" y="739944"/>
            <a:ext cx="1997343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chemeClr val="bg1"/>
                </a:solidFill>
                <a:latin typeface="Roboto"/>
              </a:rPr>
              <a:t>Integrate Audit and
Accounting Profile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C125C2-6578-E95F-D5CE-9D7B484F0C82}"/>
              </a:ext>
            </a:extLst>
          </p:cNvPr>
          <p:cNvSpPr txBox="1"/>
          <p:nvPr/>
        </p:nvSpPr>
        <p:spPr>
          <a:xfrm>
            <a:off x="2101736" y="5403443"/>
            <a:ext cx="2127185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chemeClr val="bg1"/>
                </a:solidFill>
                <a:latin typeface="Roboto"/>
              </a:rPr>
              <a:t>Implement Robust
Accounting Controls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9E9BC45-B4E4-F6C1-1F58-F5B1D473A4D7}"/>
              </a:ext>
            </a:extLst>
          </p:cNvPr>
          <p:cNvSpPr txBox="1"/>
          <p:nvPr/>
        </p:nvSpPr>
        <p:spPr>
          <a:xfrm>
            <a:off x="5883660" y="5403443"/>
            <a:ext cx="2276265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chemeClr val="bg1"/>
                </a:solidFill>
                <a:latin typeface="Roboto"/>
              </a:rPr>
              <a:t>Continuously Improve
User Interface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F201D1-7B87-CC15-809B-A7D58A0D7259}"/>
              </a:ext>
            </a:extLst>
          </p:cNvPr>
          <p:cNvSpPr txBox="1"/>
          <p:nvPr/>
        </p:nvSpPr>
        <p:spPr>
          <a:xfrm>
            <a:off x="10129935" y="5403443"/>
            <a:ext cx="1439497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chemeClr val="bg1"/>
                </a:solidFill>
                <a:latin typeface="Roboto"/>
              </a:rPr>
              <a:t>Strengthen
Cybersecurity
Measures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DF9A125-5FFF-D2E8-F603-0379A28C6B2B}"/>
              </a:ext>
            </a:extLst>
          </p:cNvPr>
          <p:cNvSpPr txBox="1"/>
          <p:nvPr/>
        </p:nvSpPr>
        <p:spPr>
          <a:xfrm>
            <a:off x="2060067" y="6083537"/>
            <a:ext cx="2358018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latin typeface="Roboto"/>
              </a:rPr>
              <a:t>Establish controls and audit
trails for financial monitoring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64141E0-82D0-858F-A58F-F33C4236C0F9}"/>
              </a:ext>
            </a:extLst>
          </p:cNvPr>
          <p:cNvSpPr txBox="1"/>
          <p:nvPr/>
        </p:nvSpPr>
        <p:spPr>
          <a:xfrm>
            <a:off x="5975682" y="6083537"/>
            <a:ext cx="2369238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latin typeface="Roboto"/>
              </a:rPr>
              <a:t>Gather feedback and conduct
usability testing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14DB24E-1A4A-B632-3C5F-960107D9C81E}"/>
              </a:ext>
            </a:extLst>
          </p:cNvPr>
          <p:cNvSpPr txBox="1"/>
          <p:nvPr/>
        </p:nvSpPr>
        <p:spPr>
          <a:xfrm>
            <a:off x="9921840" y="6357859"/>
            <a:ext cx="220252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latin typeface="Roboto"/>
              </a:rPr>
              <a:t>Implement multi-factor
authentication and updates</a:t>
            </a:r>
          </a:p>
        </p:txBody>
      </p:sp>
    </p:spTree>
    <p:extLst>
      <p:ext uri="{BB962C8B-B14F-4D97-AF65-F5344CB8AC3E}">
        <p14:creationId xmlns:p14="http://schemas.microsoft.com/office/powerpoint/2010/main" val="159183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B0C7-4FE2-6376-03FC-175E91694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Macro image shot of blueberries">
            <a:extLst>
              <a:ext uri="{FF2B5EF4-FFF2-40B4-BE49-F238E27FC236}">
                <a16:creationId xmlns:a16="http://schemas.microsoft.com/office/drawing/2014/main" id="{415F0AA5-B89E-7A2C-EA90-6B788A9FE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411"/>
            <a:ext cx="12192001" cy="6341984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B2CD0B-DBFE-9111-D44A-7CB2294AD62A}"/>
              </a:ext>
            </a:extLst>
          </p:cNvPr>
          <p:cNvSpPr/>
          <p:nvPr/>
        </p:nvSpPr>
        <p:spPr>
          <a:xfrm>
            <a:off x="0" y="531259"/>
            <a:ext cx="7648376" cy="634313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FF956EE8-5E68-B3C7-2E04-17083BE71D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6470A9-B222-909B-DA3E-F31AE44098F0}"/>
              </a:ext>
            </a:extLst>
          </p:cNvPr>
          <p:cNvSpPr/>
          <p:nvPr/>
        </p:nvSpPr>
        <p:spPr>
          <a:xfrm>
            <a:off x="0" y="1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A953A3-D1F8-BAF7-7237-39DF1F9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64" y="139305"/>
            <a:ext cx="8025638" cy="47531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– Experiences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B4D88D-E4F7-562C-70BE-22567775F0D0}"/>
              </a:ext>
            </a:extLst>
          </p:cNvPr>
          <p:cNvGrpSpPr/>
          <p:nvPr/>
        </p:nvGrpSpPr>
        <p:grpSpPr>
          <a:xfrm>
            <a:off x="320919" y="1935126"/>
            <a:ext cx="3958313" cy="1153075"/>
            <a:chOff x="337432" y="1012297"/>
            <a:chExt cx="2530742" cy="899819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58A762C5-DD1E-88B0-CD1E-BA52B15ACB95}"/>
                </a:ext>
              </a:extLst>
            </p:cNvPr>
            <p:cNvSpPr/>
            <p:nvPr/>
          </p:nvSpPr>
          <p:spPr>
            <a:xfrm>
              <a:off x="337432" y="1012297"/>
              <a:ext cx="2530742" cy="899819"/>
            </a:xfrm>
            <a:custGeom>
              <a:avLst/>
              <a:gdLst/>
              <a:ahLst/>
              <a:cxnLst/>
              <a:rect l="0" t="0" r="0" b="0"/>
              <a:pathLst>
                <a:path w="2530742" h="899819">
                  <a:moveTo>
                    <a:pt x="0" y="56238"/>
                  </a:move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lnTo>
                    <a:pt x="112477" y="112477"/>
                  </a:lnTo>
                  <a:lnTo>
                    <a:pt x="0" y="112477"/>
                  </a:lnTo>
                  <a:close/>
                  <a:moveTo>
                    <a:pt x="2418265" y="0"/>
                  </a:moveTo>
                  <a:lnTo>
                    <a:pt x="2418265" y="112477"/>
                  </a:lnTo>
                  <a:lnTo>
                    <a:pt x="112477" y="112477"/>
                  </a:lnTo>
                  <a:lnTo>
                    <a:pt x="112477" y="0"/>
                  </a:lnTo>
                  <a:close/>
                  <a:moveTo>
                    <a:pt x="2530742" y="112477"/>
                  </a:moveTo>
                  <a:lnTo>
                    <a:pt x="2418265" y="112477"/>
                  </a:lnTo>
                  <a:lnTo>
                    <a:pt x="2418265" y="0"/>
                  </a:lnTo>
                  <a:lnTo>
                    <a:pt x="2474503" y="0"/>
                  </a:lnTo>
                  <a:cubicBezTo>
                    <a:pt x="2505563" y="0"/>
                    <a:pt x="2530742" y="25179"/>
                    <a:pt x="2530742" y="56238"/>
                  </a:cubicBezTo>
                  <a:close/>
                  <a:moveTo>
                    <a:pt x="2530742" y="787342"/>
                  </a:moveTo>
                  <a:lnTo>
                    <a:pt x="0" y="787342"/>
                  </a:lnTo>
                  <a:lnTo>
                    <a:pt x="0" y="112477"/>
                  </a:lnTo>
                  <a:lnTo>
                    <a:pt x="2530742" y="112477"/>
                  </a:lnTo>
                  <a:close/>
                  <a:moveTo>
                    <a:pt x="0" y="787342"/>
                  </a:moveTo>
                  <a:lnTo>
                    <a:pt x="112477" y="787342"/>
                  </a:lnTo>
                  <a:lnTo>
                    <a:pt x="112477" y="899819"/>
                  </a:ln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close/>
                  <a:moveTo>
                    <a:pt x="112477" y="899819"/>
                  </a:moveTo>
                  <a:lnTo>
                    <a:pt x="112477" y="787342"/>
                  </a:lnTo>
                  <a:lnTo>
                    <a:pt x="2418265" y="787342"/>
                  </a:lnTo>
                  <a:lnTo>
                    <a:pt x="2418265" y="899819"/>
                  </a:lnTo>
                  <a:close/>
                  <a:moveTo>
                    <a:pt x="2418265" y="899819"/>
                  </a:moveTo>
                  <a:lnTo>
                    <a:pt x="2418265" y="787342"/>
                  </a:lnTo>
                  <a:lnTo>
                    <a:pt x="2530742" y="787342"/>
                  </a:lnTo>
                  <a:lnTo>
                    <a:pt x="2530742" y="843580"/>
                  </a:lnTo>
                  <a:cubicBezTo>
                    <a:pt x="2530742" y="874640"/>
                    <a:pt x="2505563" y="899819"/>
                    <a:pt x="2474503" y="89981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FCE2044-F833-AA76-7E38-11B36F04D56C}"/>
                </a:ext>
              </a:extLst>
            </p:cNvPr>
            <p:cNvSpPr/>
            <p:nvPr/>
          </p:nvSpPr>
          <p:spPr>
            <a:xfrm>
              <a:off x="337432" y="1012297"/>
              <a:ext cx="2530742" cy="899819"/>
            </a:xfrm>
            <a:custGeom>
              <a:avLst/>
              <a:gdLst/>
              <a:ahLst/>
              <a:cxnLst/>
              <a:rect l="0" t="0" r="0" b="0"/>
              <a:pathLst>
                <a:path w="2530742" h="899819">
                  <a:moveTo>
                    <a:pt x="0" y="112477"/>
                  </a:moveTo>
                  <a:lnTo>
                    <a:pt x="0" y="56238"/>
                  </a:ln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moveTo>
                    <a:pt x="2530742" y="112477"/>
                  </a:moveTo>
                  <a:lnTo>
                    <a:pt x="2530742" y="787342"/>
                  </a:lnTo>
                  <a:moveTo>
                    <a:pt x="0" y="787342"/>
                  </a:moveTo>
                  <a:lnTo>
                    <a:pt x="0" y="112477"/>
                  </a:lnTo>
                  <a:moveTo>
                    <a:pt x="112477" y="0"/>
                  </a:moveTo>
                  <a:lnTo>
                    <a:pt x="2418265" y="0"/>
                  </a:lnTo>
                  <a:moveTo>
                    <a:pt x="112477" y="899819"/>
                  </a:move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lnTo>
                    <a:pt x="0" y="787342"/>
                  </a:lnTo>
                  <a:moveTo>
                    <a:pt x="2418265" y="0"/>
                  </a:moveTo>
                  <a:lnTo>
                    <a:pt x="2474503" y="0"/>
                  </a:lnTo>
                  <a:cubicBezTo>
                    <a:pt x="2505563" y="0"/>
                    <a:pt x="2530742" y="25179"/>
                    <a:pt x="2530742" y="56238"/>
                  </a:cubicBezTo>
                  <a:lnTo>
                    <a:pt x="2530742" y="112477"/>
                  </a:lnTo>
                  <a:moveTo>
                    <a:pt x="2418265" y="899819"/>
                  </a:moveTo>
                  <a:lnTo>
                    <a:pt x="112477" y="899819"/>
                  </a:lnTo>
                  <a:moveTo>
                    <a:pt x="2530742" y="787342"/>
                  </a:moveTo>
                  <a:lnTo>
                    <a:pt x="2530742" y="843580"/>
                  </a:lnTo>
                  <a:cubicBezTo>
                    <a:pt x="2530742" y="874640"/>
                    <a:pt x="2505563" y="899819"/>
                    <a:pt x="2474503" y="899819"/>
                  </a:cubicBezTo>
                  <a:lnTo>
                    <a:pt x="2418265" y="899819"/>
                  </a:lnTo>
                </a:path>
              </a:pathLst>
            </a:custGeom>
            <a:noFill/>
            <a:ln w="14059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</p:grp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2DF05E6C-5E9D-FB63-008E-89A3BA13CDA1}"/>
              </a:ext>
            </a:extLst>
          </p:cNvPr>
          <p:cNvSpPr/>
          <p:nvPr/>
        </p:nvSpPr>
        <p:spPr>
          <a:xfrm>
            <a:off x="320919" y="3340419"/>
            <a:ext cx="3958313" cy="1153075"/>
          </a:xfrm>
          <a:custGeom>
            <a:avLst/>
            <a:gdLst/>
            <a:ahLst/>
            <a:cxnLst/>
            <a:rect l="0" t="0" r="0" b="0"/>
            <a:pathLst>
              <a:path w="2530742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2418265" y="0"/>
                </a:moveTo>
                <a:lnTo>
                  <a:pt x="2418265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2530742" y="112477"/>
                </a:moveTo>
                <a:lnTo>
                  <a:pt x="2418265" y="112477"/>
                </a:lnTo>
                <a:lnTo>
                  <a:pt x="2418265" y="0"/>
                </a:lnTo>
                <a:lnTo>
                  <a:pt x="2474503" y="0"/>
                </a:lnTo>
                <a:cubicBezTo>
                  <a:pt x="2505563" y="0"/>
                  <a:pt x="2530742" y="25179"/>
                  <a:pt x="2530742" y="56238"/>
                </a:cubicBezTo>
                <a:close/>
                <a:moveTo>
                  <a:pt x="2530742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2530742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2418265" y="449909"/>
                </a:lnTo>
                <a:lnTo>
                  <a:pt x="2418265" y="562387"/>
                </a:lnTo>
                <a:close/>
                <a:moveTo>
                  <a:pt x="2418265" y="562387"/>
                </a:moveTo>
                <a:lnTo>
                  <a:pt x="2418265" y="449909"/>
                </a:lnTo>
                <a:lnTo>
                  <a:pt x="2530742" y="449909"/>
                </a:lnTo>
                <a:lnTo>
                  <a:pt x="2530742" y="506148"/>
                </a:lnTo>
                <a:cubicBezTo>
                  <a:pt x="2530742" y="537208"/>
                  <a:pt x="2505563" y="562387"/>
                  <a:pt x="2474503" y="562387"/>
                </a:cubicBezTo>
                <a:close/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0906AB3-D6A8-76D9-6129-819BEC98FAE5}"/>
              </a:ext>
            </a:extLst>
          </p:cNvPr>
          <p:cNvSpPr/>
          <p:nvPr/>
        </p:nvSpPr>
        <p:spPr>
          <a:xfrm>
            <a:off x="320919" y="4724110"/>
            <a:ext cx="3958313" cy="1153075"/>
          </a:xfrm>
          <a:custGeom>
            <a:avLst/>
            <a:gdLst/>
            <a:ahLst/>
            <a:cxnLst/>
            <a:rect l="0" t="0" r="0" b="0"/>
            <a:pathLst>
              <a:path w="2530742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2418265" y="0"/>
                </a:moveTo>
                <a:lnTo>
                  <a:pt x="2418265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2530742" y="112477"/>
                </a:moveTo>
                <a:lnTo>
                  <a:pt x="2418265" y="112477"/>
                </a:lnTo>
                <a:lnTo>
                  <a:pt x="2418265" y="0"/>
                </a:lnTo>
                <a:lnTo>
                  <a:pt x="2474503" y="0"/>
                </a:lnTo>
                <a:cubicBezTo>
                  <a:pt x="2505563" y="0"/>
                  <a:pt x="2530742" y="25179"/>
                  <a:pt x="2530742" y="56238"/>
                </a:cubicBezTo>
                <a:close/>
                <a:moveTo>
                  <a:pt x="2530742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2530742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2418265" y="449909"/>
                </a:lnTo>
                <a:lnTo>
                  <a:pt x="2418265" y="562387"/>
                </a:lnTo>
                <a:close/>
                <a:moveTo>
                  <a:pt x="2418265" y="562387"/>
                </a:moveTo>
                <a:lnTo>
                  <a:pt x="2418265" y="449909"/>
                </a:lnTo>
                <a:lnTo>
                  <a:pt x="2530742" y="449909"/>
                </a:lnTo>
                <a:lnTo>
                  <a:pt x="2530742" y="506148"/>
                </a:lnTo>
                <a:cubicBezTo>
                  <a:pt x="2530742" y="537208"/>
                  <a:pt x="2505563" y="562387"/>
                  <a:pt x="2474503" y="562387"/>
                </a:cubicBezTo>
                <a:close/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6E0561-1D9C-0304-E99D-F9482B493D81}"/>
              </a:ext>
            </a:extLst>
          </p:cNvPr>
          <p:cNvGrpSpPr/>
          <p:nvPr/>
        </p:nvGrpSpPr>
        <p:grpSpPr>
          <a:xfrm>
            <a:off x="4455159" y="1935126"/>
            <a:ext cx="2462951" cy="1153075"/>
            <a:chOff x="2980652" y="1012297"/>
            <a:chExt cx="1574684" cy="899819"/>
          </a:xfrm>
        </p:grpSpPr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615DF796-0884-B97E-340E-00FC67E6324B}"/>
                </a:ext>
              </a:extLst>
            </p:cNvPr>
            <p:cNvSpPr/>
            <p:nvPr/>
          </p:nvSpPr>
          <p:spPr>
            <a:xfrm>
              <a:off x="2980652" y="1012297"/>
              <a:ext cx="1574684" cy="899819"/>
            </a:xfrm>
            <a:custGeom>
              <a:avLst/>
              <a:gdLst/>
              <a:ahLst/>
              <a:cxnLst/>
              <a:rect l="0" t="0" r="0" b="0"/>
              <a:pathLst>
                <a:path w="1574684" h="899819">
                  <a:moveTo>
                    <a:pt x="0" y="56238"/>
                  </a:move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lnTo>
                    <a:pt x="112477" y="112477"/>
                  </a:lnTo>
                  <a:lnTo>
                    <a:pt x="0" y="112477"/>
                  </a:lnTo>
                  <a:close/>
                  <a:moveTo>
                    <a:pt x="1462206" y="0"/>
                  </a:moveTo>
                  <a:lnTo>
                    <a:pt x="1462206" y="112477"/>
                  </a:lnTo>
                  <a:lnTo>
                    <a:pt x="112477" y="112477"/>
                  </a:lnTo>
                  <a:lnTo>
                    <a:pt x="112477" y="0"/>
                  </a:lnTo>
                  <a:close/>
                  <a:moveTo>
                    <a:pt x="1574684" y="112477"/>
                  </a:moveTo>
                  <a:lnTo>
                    <a:pt x="1462206" y="112477"/>
                  </a:lnTo>
                  <a:lnTo>
                    <a:pt x="1462206" y="0"/>
                  </a:lnTo>
                  <a:lnTo>
                    <a:pt x="1518445" y="0"/>
                  </a:lnTo>
                  <a:cubicBezTo>
                    <a:pt x="1549505" y="0"/>
                    <a:pt x="1574684" y="25179"/>
                    <a:pt x="1574684" y="56238"/>
                  </a:cubicBezTo>
                  <a:close/>
                  <a:moveTo>
                    <a:pt x="1574684" y="787342"/>
                  </a:moveTo>
                  <a:lnTo>
                    <a:pt x="0" y="787342"/>
                  </a:lnTo>
                  <a:lnTo>
                    <a:pt x="0" y="112477"/>
                  </a:lnTo>
                  <a:lnTo>
                    <a:pt x="1574684" y="112477"/>
                  </a:lnTo>
                  <a:close/>
                  <a:moveTo>
                    <a:pt x="0" y="787342"/>
                  </a:moveTo>
                  <a:lnTo>
                    <a:pt x="112477" y="787342"/>
                  </a:lnTo>
                  <a:lnTo>
                    <a:pt x="112477" y="899819"/>
                  </a:ln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close/>
                  <a:moveTo>
                    <a:pt x="112477" y="899819"/>
                  </a:moveTo>
                  <a:lnTo>
                    <a:pt x="112477" y="787342"/>
                  </a:lnTo>
                  <a:lnTo>
                    <a:pt x="1462206" y="787342"/>
                  </a:lnTo>
                  <a:lnTo>
                    <a:pt x="1462206" y="899819"/>
                  </a:lnTo>
                  <a:close/>
                  <a:moveTo>
                    <a:pt x="1462206" y="899819"/>
                  </a:moveTo>
                  <a:lnTo>
                    <a:pt x="1462206" y="787342"/>
                  </a:lnTo>
                  <a:lnTo>
                    <a:pt x="1574684" y="787342"/>
                  </a:lnTo>
                  <a:lnTo>
                    <a:pt x="1574684" y="843580"/>
                  </a:lnTo>
                  <a:cubicBezTo>
                    <a:pt x="1574684" y="874640"/>
                    <a:pt x="1549505" y="899819"/>
                    <a:pt x="1518445" y="89981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897D296D-6935-7DD7-7A3C-CAC66C09C7B9}"/>
                </a:ext>
              </a:extLst>
            </p:cNvPr>
            <p:cNvSpPr/>
            <p:nvPr/>
          </p:nvSpPr>
          <p:spPr>
            <a:xfrm>
              <a:off x="2980652" y="1012297"/>
              <a:ext cx="1574684" cy="899819"/>
            </a:xfrm>
            <a:custGeom>
              <a:avLst/>
              <a:gdLst/>
              <a:ahLst/>
              <a:cxnLst/>
              <a:rect l="0" t="0" r="0" b="0"/>
              <a:pathLst>
                <a:path w="1574684" h="899819">
                  <a:moveTo>
                    <a:pt x="0" y="112477"/>
                  </a:moveTo>
                  <a:lnTo>
                    <a:pt x="0" y="56238"/>
                  </a:ln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moveTo>
                    <a:pt x="1574684" y="112477"/>
                  </a:moveTo>
                  <a:lnTo>
                    <a:pt x="1574684" y="787342"/>
                  </a:lnTo>
                  <a:moveTo>
                    <a:pt x="0" y="787342"/>
                  </a:moveTo>
                  <a:lnTo>
                    <a:pt x="0" y="112477"/>
                  </a:lnTo>
                  <a:moveTo>
                    <a:pt x="112477" y="0"/>
                  </a:moveTo>
                  <a:lnTo>
                    <a:pt x="1462206" y="0"/>
                  </a:lnTo>
                  <a:moveTo>
                    <a:pt x="112477" y="899819"/>
                  </a:move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lnTo>
                    <a:pt x="0" y="787342"/>
                  </a:lnTo>
                  <a:moveTo>
                    <a:pt x="1462206" y="0"/>
                  </a:moveTo>
                  <a:lnTo>
                    <a:pt x="1518445" y="0"/>
                  </a:lnTo>
                  <a:cubicBezTo>
                    <a:pt x="1549505" y="0"/>
                    <a:pt x="1574684" y="25179"/>
                    <a:pt x="1574684" y="56238"/>
                  </a:cubicBezTo>
                  <a:lnTo>
                    <a:pt x="1574684" y="112477"/>
                  </a:lnTo>
                  <a:moveTo>
                    <a:pt x="1462206" y="899819"/>
                  </a:moveTo>
                  <a:lnTo>
                    <a:pt x="112477" y="899819"/>
                  </a:lnTo>
                  <a:moveTo>
                    <a:pt x="1574684" y="787342"/>
                  </a:moveTo>
                  <a:lnTo>
                    <a:pt x="1574684" y="843580"/>
                  </a:lnTo>
                  <a:cubicBezTo>
                    <a:pt x="1574684" y="874640"/>
                    <a:pt x="1549505" y="899819"/>
                    <a:pt x="1518445" y="899819"/>
                  </a:cubicBezTo>
                  <a:lnTo>
                    <a:pt x="1462206" y="899819"/>
                  </a:lnTo>
                </a:path>
              </a:pathLst>
            </a:custGeom>
            <a:noFill/>
            <a:ln w="14059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BE2D26EE-D0D5-FEF9-AD31-8A9418829BD1}"/>
              </a:ext>
            </a:extLst>
          </p:cNvPr>
          <p:cNvSpPr/>
          <p:nvPr/>
        </p:nvSpPr>
        <p:spPr>
          <a:xfrm>
            <a:off x="4455159" y="3340419"/>
            <a:ext cx="2462951" cy="1153075"/>
          </a:xfrm>
          <a:custGeom>
            <a:avLst/>
            <a:gdLst/>
            <a:ahLst/>
            <a:cxnLst/>
            <a:rect l="0" t="0" r="0" b="0"/>
            <a:pathLst>
              <a:path w="1574684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1462206" y="0"/>
                </a:moveTo>
                <a:lnTo>
                  <a:pt x="1462206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1574684" y="112477"/>
                </a:moveTo>
                <a:lnTo>
                  <a:pt x="1462206" y="112477"/>
                </a:lnTo>
                <a:lnTo>
                  <a:pt x="1462206" y="0"/>
                </a:lnTo>
                <a:lnTo>
                  <a:pt x="1518445" y="0"/>
                </a:lnTo>
                <a:cubicBezTo>
                  <a:pt x="1549505" y="0"/>
                  <a:pt x="1574684" y="25179"/>
                  <a:pt x="1574684" y="56238"/>
                </a:cubicBezTo>
                <a:close/>
                <a:moveTo>
                  <a:pt x="1574684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1574684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1462206" y="449909"/>
                </a:lnTo>
                <a:lnTo>
                  <a:pt x="1462206" y="562387"/>
                </a:lnTo>
                <a:close/>
                <a:moveTo>
                  <a:pt x="1462206" y="562387"/>
                </a:moveTo>
                <a:lnTo>
                  <a:pt x="1462206" y="449909"/>
                </a:lnTo>
                <a:lnTo>
                  <a:pt x="1574684" y="449909"/>
                </a:lnTo>
                <a:lnTo>
                  <a:pt x="1574684" y="506148"/>
                </a:lnTo>
                <a:cubicBezTo>
                  <a:pt x="1574684" y="537208"/>
                  <a:pt x="1549505" y="562387"/>
                  <a:pt x="1518445" y="562387"/>
                </a:cubicBezTo>
                <a:close/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F277338D-574F-E7A9-E66E-601436D8AA63}"/>
              </a:ext>
            </a:extLst>
          </p:cNvPr>
          <p:cNvSpPr/>
          <p:nvPr/>
        </p:nvSpPr>
        <p:spPr>
          <a:xfrm>
            <a:off x="4455159" y="4724110"/>
            <a:ext cx="2462951" cy="1153075"/>
          </a:xfrm>
          <a:custGeom>
            <a:avLst/>
            <a:gdLst/>
            <a:ahLst/>
            <a:cxnLst/>
            <a:rect l="0" t="0" r="0" b="0"/>
            <a:pathLst>
              <a:path w="1574684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1462206" y="0"/>
                </a:moveTo>
                <a:lnTo>
                  <a:pt x="1462206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1574684" y="112477"/>
                </a:moveTo>
                <a:lnTo>
                  <a:pt x="1462206" y="112477"/>
                </a:lnTo>
                <a:lnTo>
                  <a:pt x="1462206" y="0"/>
                </a:lnTo>
                <a:lnTo>
                  <a:pt x="1518445" y="0"/>
                </a:lnTo>
                <a:cubicBezTo>
                  <a:pt x="1549505" y="0"/>
                  <a:pt x="1574684" y="25179"/>
                  <a:pt x="1574684" y="56238"/>
                </a:cubicBezTo>
                <a:close/>
                <a:moveTo>
                  <a:pt x="1574684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1574684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1462206" y="449909"/>
                </a:lnTo>
                <a:lnTo>
                  <a:pt x="1462206" y="562387"/>
                </a:lnTo>
                <a:close/>
                <a:moveTo>
                  <a:pt x="1462206" y="562387"/>
                </a:moveTo>
                <a:lnTo>
                  <a:pt x="1462206" y="449909"/>
                </a:lnTo>
                <a:lnTo>
                  <a:pt x="1574684" y="449909"/>
                </a:lnTo>
                <a:lnTo>
                  <a:pt x="1574684" y="506148"/>
                </a:lnTo>
                <a:cubicBezTo>
                  <a:pt x="1574684" y="537208"/>
                  <a:pt x="1549505" y="562387"/>
                  <a:pt x="1518445" y="562387"/>
                </a:cubicBezTo>
                <a:close/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778C2-7E32-7080-F203-22B7B71CB3D8}"/>
              </a:ext>
            </a:extLst>
          </p:cNvPr>
          <p:cNvGrpSpPr/>
          <p:nvPr/>
        </p:nvGrpSpPr>
        <p:grpSpPr>
          <a:xfrm>
            <a:off x="7094036" y="1935126"/>
            <a:ext cx="2462951" cy="1153075"/>
            <a:chOff x="4667814" y="1012297"/>
            <a:chExt cx="1574684" cy="899819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BDA500BE-F963-7893-CE31-83019594B7F0}"/>
                </a:ext>
              </a:extLst>
            </p:cNvPr>
            <p:cNvSpPr/>
            <p:nvPr/>
          </p:nvSpPr>
          <p:spPr>
            <a:xfrm>
              <a:off x="4667814" y="1012297"/>
              <a:ext cx="1574684" cy="899819"/>
            </a:xfrm>
            <a:custGeom>
              <a:avLst/>
              <a:gdLst/>
              <a:ahLst/>
              <a:cxnLst/>
              <a:rect l="0" t="0" r="0" b="0"/>
              <a:pathLst>
                <a:path w="1574684" h="899819">
                  <a:moveTo>
                    <a:pt x="0" y="56238"/>
                  </a:move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lnTo>
                    <a:pt x="112477" y="112477"/>
                  </a:lnTo>
                  <a:lnTo>
                    <a:pt x="0" y="112477"/>
                  </a:lnTo>
                  <a:close/>
                  <a:moveTo>
                    <a:pt x="1462206" y="0"/>
                  </a:moveTo>
                  <a:lnTo>
                    <a:pt x="1462206" y="112477"/>
                  </a:lnTo>
                  <a:lnTo>
                    <a:pt x="112477" y="112477"/>
                  </a:lnTo>
                  <a:lnTo>
                    <a:pt x="112477" y="0"/>
                  </a:lnTo>
                  <a:close/>
                  <a:moveTo>
                    <a:pt x="1574684" y="112477"/>
                  </a:moveTo>
                  <a:lnTo>
                    <a:pt x="1462206" y="112477"/>
                  </a:lnTo>
                  <a:lnTo>
                    <a:pt x="1462206" y="0"/>
                  </a:lnTo>
                  <a:lnTo>
                    <a:pt x="1518445" y="0"/>
                  </a:lnTo>
                  <a:cubicBezTo>
                    <a:pt x="1549505" y="0"/>
                    <a:pt x="1574684" y="25179"/>
                    <a:pt x="1574684" y="56238"/>
                  </a:cubicBezTo>
                  <a:close/>
                  <a:moveTo>
                    <a:pt x="1574684" y="787342"/>
                  </a:moveTo>
                  <a:lnTo>
                    <a:pt x="0" y="787342"/>
                  </a:lnTo>
                  <a:lnTo>
                    <a:pt x="0" y="112477"/>
                  </a:lnTo>
                  <a:lnTo>
                    <a:pt x="1574684" y="112477"/>
                  </a:lnTo>
                  <a:close/>
                  <a:moveTo>
                    <a:pt x="0" y="787342"/>
                  </a:moveTo>
                  <a:lnTo>
                    <a:pt x="112477" y="787342"/>
                  </a:lnTo>
                  <a:lnTo>
                    <a:pt x="112477" y="899819"/>
                  </a:ln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close/>
                  <a:moveTo>
                    <a:pt x="112477" y="899819"/>
                  </a:moveTo>
                  <a:lnTo>
                    <a:pt x="112477" y="787342"/>
                  </a:lnTo>
                  <a:lnTo>
                    <a:pt x="1462206" y="787342"/>
                  </a:lnTo>
                  <a:lnTo>
                    <a:pt x="1462206" y="899819"/>
                  </a:lnTo>
                  <a:close/>
                  <a:moveTo>
                    <a:pt x="1462206" y="899819"/>
                  </a:moveTo>
                  <a:lnTo>
                    <a:pt x="1462206" y="787342"/>
                  </a:lnTo>
                  <a:lnTo>
                    <a:pt x="1574684" y="787342"/>
                  </a:lnTo>
                  <a:lnTo>
                    <a:pt x="1574684" y="843580"/>
                  </a:lnTo>
                  <a:cubicBezTo>
                    <a:pt x="1574684" y="874640"/>
                    <a:pt x="1549505" y="899819"/>
                    <a:pt x="1518445" y="89981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  <p:sp>
          <p:nvSpPr>
            <p:cNvPr id="28" name="Rounded Rectangle 12">
              <a:extLst>
                <a:ext uri="{FF2B5EF4-FFF2-40B4-BE49-F238E27FC236}">
                  <a16:creationId xmlns:a16="http://schemas.microsoft.com/office/drawing/2014/main" id="{A1500ED3-8B9E-F92D-54C8-F1A5BEF5E89C}"/>
                </a:ext>
              </a:extLst>
            </p:cNvPr>
            <p:cNvSpPr/>
            <p:nvPr/>
          </p:nvSpPr>
          <p:spPr>
            <a:xfrm>
              <a:off x="4667814" y="1012297"/>
              <a:ext cx="1574684" cy="899819"/>
            </a:xfrm>
            <a:custGeom>
              <a:avLst/>
              <a:gdLst/>
              <a:ahLst/>
              <a:cxnLst/>
              <a:rect l="0" t="0" r="0" b="0"/>
              <a:pathLst>
                <a:path w="1574684" h="899819">
                  <a:moveTo>
                    <a:pt x="0" y="112477"/>
                  </a:moveTo>
                  <a:lnTo>
                    <a:pt x="0" y="56238"/>
                  </a:ln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moveTo>
                    <a:pt x="1574684" y="112477"/>
                  </a:moveTo>
                  <a:lnTo>
                    <a:pt x="1574684" y="787342"/>
                  </a:lnTo>
                  <a:moveTo>
                    <a:pt x="0" y="787342"/>
                  </a:moveTo>
                  <a:lnTo>
                    <a:pt x="0" y="112477"/>
                  </a:lnTo>
                  <a:moveTo>
                    <a:pt x="112477" y="0"/>
                  </a:moveTo>
                  <a:lnTo>
                    <a:pt x="1462206" y="0"/>
                  </a:lnTo>
                  <a:moveTo>
                    <a:pt x="112477" y="899819"/>
                  </a:move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lnTo>
                    <a:pt x="0" y="787342"/>
                  </a:lnTo>
                  <a:moveTo>
                    <a:pt x="1462206" y="0"/>
                  </a:moveTo>
                  <a:lnTo>
                    <a:pt x="1518445" y="0"/>
                  </a:lnTo>
                  <a:cubicBezTo>
                    <a:pt x="1549505" y="0"/>
                    <a:pt x="1574684" y="25179"/>
                    <a:pt x="1574684" y="56238"/>
                  </a:cubicBezTo>
                  <a:lnTo>
                    <a:pt x="1574684" y="112477"/>
                  </a:lnTo>
                  <a:moveTo>
                    <a:pt x="1462206" y="899819"/>
                  </a:moveTo>
                  <a:lnTo>
                    <a:pt x="112477" y="899819"/>
                  </a:lnTo>
                  <a:moveTo>
                    <a:pt x="1574684" y="787342"/>
                  </a:moveTo>
                  <a:lnTo>
                    <a:pt x="1574684" y="843580"/>
                  </a:lnTo>
                  <a:cubicBezTo>
                    <a:pt x="1574684" y="874640"/>
                    <a:pt x="1549505" y="899819"/>
                    <a:pt x="1518445" y="899819"/>
                  </a:cubicBezTo>
                  <a:lnTo>
                    <a:pt x="1462206" y="899819"/>
                  </a:lnTo>
                </a:path>
              </a:pathLst>
            </a:custGeom>
            <a:noFill/>
            <a:ln w="14059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</p:grp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60B0F2B1-2226-32A7-6266-29CC72B671AD}"/>
              </a:ext>
            </a:extLst>
          </p:cNvPr>
          <p:cNvSpPr/>
          <p:nvPr/>
        </p:nvSpPr>
        <p:spPr>
          <a:xfrm>
            <a:off x="7094036" y="3340419"/>
            <a:ext cx="2462951" cy="1153075"/>
          </a:xfrm>
          <a:custGeom>
            <a:avLst/>
            <a:gdLst/>
            <a:ahLst/>
            <a:cxnLst/>
            <a:rect l="0" t="0" r="0" b="0"/>
            <a:pathLst>
              <a:path w="1574684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1462206" y="0"/>
                </a:moveTo>
                <a:lnTo>
                  <a:pt x="1462206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1574684" y="112477"/>
                </a:moveTo>
                <a:lnTo>
                  <a:pt x="1462206" y="112477"/>
                </a:lnTo>
                <a:lnTo>
                  <a:pt x="1462206" y="0"/>
                </a:lnTo>
                <a:lnTo>
                  <a:pt x="1518445" y="0"/>
                </a:lnTo>
                <a:cubicBezTo>
                  <a:pt x="1549505" y="0"/>
                  <a:pt x="1574684" y="25179"/>
                  <a:pt x="1574684" y="56238"/>
                </a:cubicBezTo>
                <a:close/>
                <a:moveTo>
                  <a:pt x="1574684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1574684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1462206" y="449909"/>
                </a:lnTo>
                <a:lnTo>
                  <a:pt x="1462206" y="562387"/>
                </a:lnTo>
                <a:close/>
                <a:moveTo>
                  <a:pt x="1462206" y="562387"/>
                </a:moveTo>
                <a:lnTo>
                  <a:pt x="1462206" y="449909"/>
                </a:lnTo>
                <a:lnTo>
                  <a:pt x="1574684" y="449909"/>
                </a:lnTo>
                <a:lnTo>
                  <a:pt x="1574684" y="506148"/>
                </a:lnTo>
                <a:cubicBezTo>
                  <a:pt x="1574684" y="537208"/>
                  <a:pt x="1549505" y="562387"/>
                  <a:pt x="1518445" y="562387"/>
                </a:cubicBezTo>
                <a:close/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720CFF87-2C4D-CCD7-3F1B-265216C57A3F}"/>
              </a:ext>
            </a:extLst>
          </p:cNvPr>
          <p:cNvSpPr/>
          <p:nvPr/>
        </p:nvSpPr>
        <p:spPr>
          <a:xfrm>
            <a:off x="7094036" y="4724110"/>
            <a:ext cx="2462951" cy="1153075"/>
          </a:xfrm>
          <a:custGeom>
            <a:avLst/>
            <a:gdLst/>
            <a:ahLst/>
            <a:cxnLst/>
            <a:rect l="0" t="0" r="0" b="0"/>
            <a:pathLst>
              <a:path w="1574684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1462206" y="0"/>
                </a:moveTo>
                <a:lnTo>
                  <a:pt x="1462206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1574684" y="112477"/>
                </a:moveTo>
                <a:lnTo>
                  <a:pt x="1462206" y="112477"/>
                </a:lnTo>
                <a:lnTo>
                  <a:pt x="1462206" y="0"/>
                </a:lnTo>
                <a:lnTo>
                  <a:pt x="1518445" y="0"/>
                </a:lnTo>
                <a:cubicBezTo>
                  <a:pt x="1549505" y="0"/>
                  <a:pt x="1574684" y="25179"/>
                  <a:pt x="1574684" y="56238"/>
                </a:cubicBezTo>
                <a:close/>
                <a:moveTo>
                  <a:pt x="1574684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1574684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1462206" y="449909"/>
                </a:lnTo>
                <a:lnTo>
                  <a:pt x="1462206" y="562387"/>
                </a:lnTo>
                <a:close/>
                <a:moveTo>
                  <a:pt x="1462206" y="562387"/>
                </a:moveTo>
                <a:lnTo>
                  <a:pt x="1462206" y="449909"/>
                </a:lnTo>
                <a:lnTo>
                  <a:pt x="1574684" y="449909"/>
                </a:lnTo>
                <a:lnTo>
                  <a:pt x="1574684" y="506148"/>
                </a:lnTo>
                <a:cubicBezTo>
                  <a:pt x="1574684" y="537208"/>
                  <a:pt x="1549505" y="562387"/>
                  <a:pt x="1518445" y="562387"/>
                </a:cubicBezTo>
                <a:close/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10B3A4-AABB-607D-B7B2-692A3A717248}"/>
              </a:ext>
            </a:extLst>
          </p:cNvPr>
          <p:cNvGrpSpPr/>
          <p:nvPr/>
        </p:nvGrpSpPr>
        <p:grpSpPr>
          <a:xfrm>
            <a:off x="9732911" y="1935126"/>
            <a:ext cx="2287025" cy="1153075"/>
            <a:chOff x="6354975" y="1012297"/>
            <a:chExt cx="1462206" cy="899819"/>
          </a:xfrm>
        </p:grpSpPr>
        <p:sp>
          <p:nvSpPr>
            <p:cNvPr id="32" name="Rounded Rectangle 16">
              <a:extLst>
                <a:ext uri="{FF2B5EF4-FFF2-40B4-BE49-F238E27FC236}">
                  <a16:creationId xmlns:a16="http://schemas.microsoft.com/office/drawing/2014/main" id="{01BCB750-B75C-BBF9-311E-B0E3C1000853}"/>
                </a:ext>
              </a:extLst>
            </p:cNvPr>
            <p:cNvSpPr/>
            <p:nvPr/>
          </p:nvSpPr>
          <p:spPr>
            <a:xfrm>
              <a:off x="6354975" y="1012297"/>
              <a:ext cx="1462206" cy="899819"/>
            </a:xfrm>
            <a:custGeom>
              <a:avLst/>
              <a:gdLst/>
              <a:ahLst/>
              <a:cxnLst/>
              <a:rect l="0" t="0" r="0" b="0"/>
              <a:pathLst>
                <a:path w="1462206" h="899819">
                  <a:moveTo>
                    <a:pt x="0" y="56238"/>
                  </a:move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lnTo>
                    <a:pt x="112477" y="112477"/>
                  </a:lnTo>
                  <a:lnTo>
                    <a:pt x="0" y="112477"/>
                  </a:lnTo>
                  <a:close/>
                  <a:moveTo>
                    <a:pt x="1349729" y="0"/>
                  </a:moveTo>
                  <a:lnTo>
                    <a:pt x="1349729" y="112477"/>
                  </a:lnTo>
                  <a:lnTo>
                    <a:pt x="112477" y="112477"/>
                  </a:lnTo>
                  <a:lnTo>
                    <a:pt x="112477" y="0"/>
                  </a:lnTo>
                  <a:close/>
                  <a:moveTo>
                    <a:pt x="1462206" y="112477"/>
                  </a:moveTo>
                  <a:lnTo>
                    <a:pt x="1349729" y="112477"/>
                  </a:lnTo>
                  <a:lnTo>
                    <a:pt x="1349729" y="0"/>
                  </a:lnTo>
                  <a:lnTo>
                    <a:pt x="1405968" y="0"/>
                  </a:lnTo>
                  <a:cubicBezTo>
                    <a:pt x="1437027" y="0"/>
                    <a:pt x="1462206" y="25179"/>
                    <a:pt x="1462206" y="56238"/>
                  </a:cubicBezTo>
                  <a:close/>
                  <a:moveTo>
                    <a:pt x="1462206" y="787342"/>
                  </a:moveTo>
                  <a:lnTo>
                    <a:pt x="0" y="787342"/>
                  </a:lnTo>
                  <a:lnTo>
                    <a:pt x="0" y="112477"/>
                  </a:lnTo>
                  <a:lnTo>
                    <a:pt x="1462206" y="112477"/>
                  </a:lnTo>
                  <a:close/>
                  <a:moveTo>
                    <a:pt x="0" y="787342"/>
                  </a:moveTo>
                  <a:lnTo>
                    <a:pt x="112477" y="787342"/>
                  </a:lnTo>
                  <a:lnTo>
                    <a:pt x="112477" y="899819"/>
                  </a:ln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close/>
                  <a:moveTo>
                    <a:pt x="112477" y="899819"/>
                  </a:moveTo>
                  <a:lnTo>
                    <a:pt x="112477" y="787342"/>
                  </a:lnTo>
                  <a:lnTo>
                    <a:pt x="1349729" y="787342"/>
                  </a:lnTo>
                  <a:lnTo>
                    <a:pt x="1349729" y="899819"/>
                  </a:lnTo>
                  <a:close/>
                  <a:moveTo>
                    <a:pt x="1349729" y="899819"/>
                  </a:moveTo>
                  <a:lnTo>
                    <a:pt x="1349729" y="787342"/>
                  </a:lnTo>
                  <a:lnTo>
                    <a:pt x="1462206" y="787342"/>
                  </a:lnTo>
                  <a:lnTo>
                    <a:pt x="1462206" y="843580"/>
                  </a:lnTo>
                  <a:cubicBezTo>
                    <a:pt x="1462206" y="874640"/>
                    <a:pt x="1437027" y="899819"/>
                    <a:pt x="1405968" y="89981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  <p:sp>
          <p:nvSpPr>
            <p:cNvPr id="33" name="Rounded Rectangle 17">
              <a:extLst>
                <a:ext uri="{FF2B5EF4-FFF2-40B4-BE49-F238E27FC236}">
                  <a16:creationId xmlns:a16="http://schemas.microsoft.com/office/drawing/2014/main" id="{738FA4CD-5CF5-75C7-4981-A1BF16DA606E}"/>
                </a:ext>
              </a:extLst>
            </p:cNvPr>
            <p:cNvSpPr/>
            <p:nvPr/>
          </p:nvSpPr>
          <p:spPr>
            <a:xfrm>
              <a:off x="6354975" y="1012297"/>
              <a:ext cx="1462206" cy="899819"/>
            </a:xfrm>
            <a:custGeom>
              <a:avLst/>
              <a:gdLst/>
              <a:ahLst/>
              <a:cxnLst/>
              <a:rect l="0" t="0" r="0" b="0"/>
              <a:pathLst>
                <a:path w="1462206" h="899819">
                  <a:moveTo>
                    <a:pt x="0" y="112477"/>
                  </a:moveTo>
                  <a:lnTo>
                    <a:pt x="0" y="56238"/>
                  </a:lnTo>
                  <a:cubicBezTo>
                    <a:pt x="0" y="25179"/>
                    <a:pt x="25179" y="0"/>
                    <a:pt x="56238" y="0"/>
                  </a:cubicBezTo>
                  <a:lnTo>
                    <a:pt x="112477" y="0"/>
                  </a:lnTo>
                  <a:moveTo>
                    <a:pt x="1462206" y="112477"/>
                  </a:moveTo>
                  <a:lnTo>
                    <a:pt x="1462206" y="787342"/>
                  </a:lnTo>
                  <a:moveTo>
                    <a:pt x="0" y="787342"/>
                  </a:moveTo>
                  <a:lnTo>
                    <a:pt x="0" y="112477"/>
                  </a:lnTo>
                  <a:moveTo>
                    <a:pt x="112477" y="0"/>
                  </a:moveTo>
                  <a:lnTo>
                    <a:pt x="1349729" y="0"/>
                  </a:lnTo>
                  <a:moveTo>
                    <a:pt x="112477" y="899819"/>
                  </a:moveTo>
                  <a:lnTo>
                    <a:pt x="56238" y="899819"/>
                  </a:lnTo>
                  <a:cubicBezTo>
                    <a:pt x="25179" y="899819"/>
                    <a:pt x="0" y="874640"/>
                    <a:pt x="0" y="843580"/>
                  </a:cubicBezTo>
                  <a:lnTo>
                    <a:pt x="0" y="787342"/>
                  </a:lnTo>
                  <a:moveTo>
                    <a:pt x="1349729" y="0"/>
                  </a:moveTo>
                  <a:lnTo>
                    <a:pt x="1405968" y="0"/>
                  </a:lnTo>
                  <a:cubicBezTo>
                    <a:pt x="1437027" y="0"/>
                    <a:pt x="1462206" y="25179"/>
                    <a:pt x="1462206" y="56238"/>
                  </a:cubicBezTo>
                  <a:lnTo>
                    <a:pt x="1462206" y="112477"/>
                  </a:lnTo>
                  <a:moveTo>
                    <a:pt x="1349729" y="899819"/>
                  </a:moveTo>
                  <a:lnTo>
                    <a:pt x="112477" y="899819"/>
                  </a:lnTo>
                  <a:moveTo>
                    <a:pt x="1462206" y="787342"/>
                  </a:moveTo>
                  <a:lnTo>
                    <a:pt x="1462206" y="843580"/>
                  </a:lnTo>
                  <a:cubicBezTo>
                    <a:pt x="1462206" y="874640"/>
                    <a:pt x="1437027" y="899819"/>
                    <a:pt x="1405968" y="899819"/>
                  </a:cubicBezTo>
                  <a:lnTo>
                    <a:pt x="1349729" y="899819"/>
                  </a:lnTo>
                </a:path>
              </a:pathLst>
            </a:custGeom>
            <a:noFill/>
            <a:ln w="14059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/>
            </a:p>
          </p:txBody>
        </p:sp>
      </p:grp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id="{4BA3DF4C-4789-4051-08D8-16084028D24A}"/>
              </a:ext>
            </a:extLst>
          </p:cNvPr>
          <p:cNvSpPr/>
          <p:nvPr/>
        </p:nvSpPr>
        <p:spPr>
          <a:xfrm>
            <a:off x="9732911" y="3340419"/>
            <a:ext cx="2287025" cy="1153075"/>
          </a:xfrm>
          <a:custGeom>
            <a:avLst/>
            <a:gdLst/>
            <a:ahLst/>
            <a:cxnLst/>
            <a:rect l="0" t="0" r="0" b="0"/>
            <a:pathLst>
              <a:path w="1462206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1349729" y="0"/>
                </a:moveTo>
                <a:lnTo>
                  <a:pt x="1349729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1462206" y="112477"/>
                </a:moveTo>
                <a:lnTo>
                  <a:pt x="1349729" y="112477"/>
                </a:lnTo>
                <a:lnTo>
                  <a:pt x="1349729" y="0"/>
                </a:lnTo>
                <a:lnTo>
                  <a:pt x="1405968" y="0"/>
                </a:lnTo>
                <a:cubicBezTo>
                  <a:pt x="1437027" y="0"/>
                  <a:pt x="1462206" y="25179"/>
                  <a:pt x="1462206" y="56238"/>
                </a:cubicBezTo>
                <a:close/>
                <a:moveTo>
                  <a:pt x="1462206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1462206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1349729" y="449909"/>
                </a:lnTo>
                <a:lnTo>
                  <a:pt x="1349729" y="562387"/>
                </a:lnTo>
                <a:close/>
                <a:moveTo>
                  <a:pt x="1349729" y="562387"/>
                </a:moveTo>
                <a:lnTo>
                  <a:pt x="1349729" y="449909"/>
                </a:lnTo>
                <a:lnTo>
                  <a:pt x="1462206" y="449909"/>
                </a:lnTo>
                <a:lnTo>
                  <a:pt x="1462206" y="506148"/>
                </a:lnTo>
                <a:cubicBezTo>
                  <a:pt x="1462206" y="537208"/>
                  <a:pt x="1437027" y="562387"/>
                  <a:pt x="1405968" y="562387"/>
                </a:cubicBezTo>
                <a:close/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5" name="Rounded Rectangle 20">
            <a:extLst>
              <a:ext uri="{FF2B5EF4-FFF2-40B4-BE49-F238E27FC236}">
                <a16:creationId xmlns:a16="http://schemas.microsoft.com/office/drawing/2014/main" id="{B31AC1B0-8015-B313-6A86-444772F10153}"/>
              </a:ext>
            </a:extLst>
          </p:cNvPr>
          <p:cNvSpPr/>
          <p:nvPr/>
        </p:nvSpPr>
        <p:spPr>
          <a:xfrm>
            <a:off x="9732911" y="4724110"/>
            <a:ext cx="2287025" cy="1153075"/>
          </a:xfrm>
          <a:custGeom>
            <a:avLst/>
            <a:gdLst/>
            <a:ahLst/>
            <a:cxnLst/>
            <a:rect l="0" t="0" r="0" b="0"/>
            <a:pathLst>
              <a:path w="1462206" h="562387">
                <a:moveTo>
                  <a:pt x="0" y="56238"/>
                </a:moveTo>
                <a:cubicBezTo>
                  <a:pt x="0" y="25179"/>
                  <a:pt x="25179" y="0"/>
                  <a:pt x="56238" y="0"/>
                </a:cubicBezTo>
                <a:lnTo>
                  <a:pt x="112477" y="0"/>
                </a:lnTo>
                <a:lnTo>
                  <a:pt x="112477" y="112477"/>
                </a:lnTo>
                <a:lnTo>
                  <a:pt x="0" y="112477"/>
                </a:lnTo>
                <a:close/>
                <a:moveTo>
                  <a:pt x="1349729" y="0"/>
                </a:moveTo>
                <a:lnTo>
                  <a:pt x="1349729" y="112477"/>
                </a:lnTo>
                <a:lnTo>
                  <a:pt x="112477" y="112477"/>
                </a:lnTo>
                <a:lnTo>
                  <a:pt x="112477" y="0"/>
                </a:lnTo>
                <a:close/>
                <a:moveTo>
                  <a:pt x="1462206" y="112477"/>
                </a:moveTo>
                <a:lnTo>
                  <a:pt x="1349729" y="112477"/>
                </a:lnTo>
                <a:lnTo>
                  <a:pt x="1349729" y="0"/>
                </a:lnTo>
                <a:lnTo>
                  <a:pt x="1405968" y="0"/>
                </a:lnTo>
                <a:cubicBezTo>
                  <a:pt x="1437027" y="0"/>
                  <a:pt x="1462206" y="25179"/>
                  <a:pt x="1462206" y="56238"/>
                </a:cubicBezTo>
                <a:close/>
                <a:moveTo>
                  <a:pt x="1462206" y="449909"/>
                </a:moveTo>
                <a:lnTo>
                  <a:pt x="0" y="449909"/>
                </a:lnTo>
                <a:lnTo>
                  <a:pt x="0" y="112477"/>
                </a:lnTo>
                <a:lnTo>
                  <a:pt x="1462206" y="112477"/>
                </a:lnTo>
                <a:close/>
                <a:moveTo>
                  <a:pt x="0" y="449909"/>
                </a:moveTo>
                <a:lnTo>
                  <a:pt x="112477" y="449909"/>
                </a:lnTo>
                <a:lnTo>
                  <a:pt x="112477" y="562387"/>
                </a:lnTo>
                <a:lnTo>
                  <a:pt x="56238" y="562387"/>
                </a:lnTo>
                <a:cubicBezTo>
                  <a:pt x="25179" y="562387"/>
                  <a:pt x="0" y="537208"/>
                  <a:pt x="0" y="506148"/>
                </a:cubicBezTo>
                <a:close/>
                <a:moveTo>
                  <a:pt x="112477" y="562387"/>
                </a:moveTo>
                <a:lnTo>
                  <a:pt x="112477" y="449909"/>
                </a:lnTo>
                <a:lnTo>
                  <a:pt x="1349729" y="449909"/>
                </a:lnTo>
                <a:lnTo>
                  <a:pt x="1349729" y="562387"/>
                </a:lnTo>
                <a:close/>
                <a:moveTo>
                  <a:pt x="1349729" y="562387"/>
                </a:moveTo>
                <a:lnTo>
                  <a:pt x="1349729" y="449909"/>
                </a:lnTo>
                <a:lnTo>
                  <a:pt x="1462206" y="449909"/>
                </a:lnTo>
                <a:lnTo>
                  <a:pt x="1462206" y="506148"/>
                </a:lnTo>
                <a:cubicBezTo>
                  <a:pt x="1462206" y="537208"/>
                  <a:pt x="1437027" y="562387"/>
                  <a:pt x="1405968" y="562387"/>
                </a:cubicBezTo>
                <a:close/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A835E-6B5E-AF04-B608-86680005E853}"/>
              </a:ext>
            </a:extLst>
          </p:cNvPr>
          <p:cNvSpPr txBox="1"/>
          <p:nvPr/>
        </p:nvSpPr>
        <p:spPr>
          <a:xfrm>
            <a:off x="1201961" y="3857844"/>
            <a:ext cx="200054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1" dirty="0">
                <a:solidFill>
                  <a:srgbClr val="FFFFFF"/>
                </a:solidFill>
                <a:latin typeface="Roboto"/>
              </a:rPr>
              <a:t>Grant Management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D203A2-F7DD-A08C-E93D-7064FB73078A}"/>
              </a:ext>
            </a:extLst>
          </p:cNvPr>
          <p:cNvSpPr txBox="1"/>
          <p:nvPr/>
        </p:nvSpPr>
        <p:spPr>
          <a:xfrm>
            <a:off x="5150227" y="3773738"/>
            <a:ext cx="105798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FFFFFF"/>
                </a:solidFill>
                <a:latin typeface="Roboto"/>
              </a:rPr>
              <a:t>Efficient
management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8A1E78-F2FA-1774-5ABA-3D6FD04E8AC8}"/>
              </a:ext>
            </a:extLst>
          </p:cNvPr>
          <p:cNvSpPr txBox="1"/>
          <p:nvPr/>
        </p:nvSpPr>
        <p:spPr>
          <a:xfrm>
            <a:off x="7411429" y="3768043"/>
            <a:ext cx="157254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FFFFFF"/>
                </a:solidFill>
                <a:latin typeface="Roboto"/>
              </a:rPr>
              <a:t>Encourages system
adoption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152F83-4097-0BED-FE7B-D0EF1C6CBB77}"/>
              </a:ext>
            </a:extLst>
          </p:cNvPr>
          <p:cNvSpPr txBox="1"/>
          <p:nvPr/>
        </p:nvSpPr>
        <p:spPr>
          <a:xfrm>
            <a:off x="10235099" y="5090622"/>
            <a:ext cx="143148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FFFFFF"/>
                </a:solidFill>
                <a:latin typeface="Roboto"/>
              </a:rPr>
              <a:t>Optimizes system
based on needs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CDD85E-17E5-F298-CE7E-5AC157292F66}"/>
              </a:ext>
            </a:extLst>
          </p:cNvPr>
          <p:cNvSpPr txBox="1"/>
          <p:nvPr/>
        </p:nvSpPr>
        <p:spPr>
          <a:xfrm>
            <a:off x="10235099" y="3768043"/>
            <a:ext cx="1407438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FFFFFF"/>
                </a:solidFill>
                <a:latin typeface="Roboto"/>
              </a:rPr>
              <a:t>Enhances system
effectiveness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BA8F23-366B-0182-E17D-8D1FF7D169AA}"/>
              </a:ext>
            </a:extLst>
          </p:cNvPr>
          <p:cNvSpPr txBox="1"/>
          <p:nvPr/>
        </p:nvSpPr>
        <p:spPr>
          <a:xfrm>
            <a:off x="1201961" y="5215106"/>
            <a:ext cx="222657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1" dirty="0">
                <a:solidFill>
                  <a:srgbClr val="FFFFFF"/>
                </a:solidFill>
                <a:latin typeface="Roboto"/>
              </a:rPr>
              <a:t>System Improvement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933745-44F2-C73E-9EDB-02C035165964}"/>
              </a:ext>
            </a:extLst>
          </p:cNvPr>
          <p:cNvSpPr txBox="1"/>
          <p:nvPr/>
        </p:nvSpPr>
        <p:spPr>
          <a:xfrm>
            <a:off x="4980981" y="2373163"/>
            <a:ext cx="130644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 dirty="0">
                <a:solidFill>
                  <a:srgbClr val="FFFFFF"/>
                </a:solidFill>
                <a:latin typeface="Roboto"/>
              </a:rPr>
              <a:t>Digital Tools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70D5A0-623A-81F9-CD47-30D990749A9E}"/>
              </a:ext>
            </a:extLst>
          </p:cNvPr>
          <p:cNvSpPr txBox="1"/>
          <p:nvPr/>
        </p:nvSpPr>
        <p:spPr>
          <a:xfrm>
            <a:off x="1436110" y="2373162"/>
            <a:ext cx="146033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1" dirty="0">
                <a:solidFill>
                  <a:srgbClr val="FFFFFF"/>
                </a:solidFill>
                <a:latin typeface="Roboto"/>
              </a:rPr>
              <a:t>Characteristic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FBACFF-94D5-9FAE-920A-B356EB744153}"/>
              </a:ext>
            </a:extLst>
          </p:cNvPr>
          <p:cNvSpPr txBox="1"/>
          <p:nvPr/>
        </p:nvSpPr>
        <p:spPr>
          <a:xfrm>
            <a:off x="7521941" y="5199269"/>
            <a:ext cx="1599797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FFFFFF"/>
                </a:solidFill>
                <a:latin typeface="Roboto"/>
              </a:rPr>
              <a:t>Maintains user trust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5C12CD-7CB4-3A68-A5BC-90778361E6FE}"/>
              </a:ext>
            </a:extLst>
          </p:cNvPr>
          <p:cNvSpPr txBox="1"/>
          <p:nvPr/>
        </p:nvSpPr>
        <p:spPr>
          <a:xfrm>
            <a:off x="10268862" y="2025649"/>
            <a:ext cx="1328890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rgbClr val="FFFFFF"/>
                </a:solidFill>
                <a:latin typeface="Roboto"/>
              </a:rPr>
              <a:t>Issue
Resolution &amp;
Optimization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3F8D3-437E-D463-A673-323B9AFA91E1}"/>
              </a:ext>
            </a:extLst>
          </p:cNvPr>
          <p:cNvSpPr txBox="1"/>
          <p:nvPr/>
        </p:nvSpPr>
        <p:spPr>
          <a:xfrm>
            <a:off x="7694724" y="2025649"/>
            <a:ext cx="1357744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>
                <a:solidFill>
                  <a:srgbClr val="FFFFFF"/>
                </a:solidFill>
                <a:latin typeface="Roboto"/>
              </a:rPr>
              <a:t>User
Experience &amp;
Stability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558D4B-B7D1-FF14-B276-8FBE213478BD}"/>
              </a:ext>
            </a:extLst>
          </p:cNvPr>
          <p:cNvSpPr txBox="1"/>
          <p:nvPr/>
        </p:nvSpPr>
        <p:spPr>
          <a:xfrm>
            <a:off x="4837512" y="5090622"/>
            <a:ext cx="159338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FFFFFF"/>
                </a:solidFill>
                <a:latin typeface="Roboto"/>
              </a:rPr>
              <a:t>Meets evolving user
needs</a:t>
            </a:r>
          </a:p>
        </p:txBody>
      </p:sp>
      <p:sp>
        <p:nvSpPr>
          <p:cNvPr id="48" name="Rounded Rectangle 34">
            <a:extLst>
              <a:ext uri="{FF2B5EF4-FFF2-40B4-BE49-F238E27FC236}">
                <a16:creationId xmlns:a16="http://schemas.microsoft.com/office/drawing/2014/main" id="{4DCB7F89-24B1-772D-41F8-A9CEDAE4C6F6}"/>
              </a:ext>
            </a:extLst>
          </p:cNvPr>
          <p:cNvSpPr/>
          <p:nvPr/>
        </p:nvSpPr>
        <p:spPr>
          <a:xfrm>
            <a:off x="512319" y="3651979"/>
            <a:ext cx="505784" cy="663017"/>
          </a:xfrm>
          <a:custGeom>
            <a:avLst/>
            <a:gdLst/>
            <a:ahLst/>
            <a:cxnLst/>
            <a:rect l="0" t="0" r="0" b="0"/>
            <a:pathLst>
              <a:path w="323372" h="323372">
                <a:moveTo>
                  <a:pt x="168716" y="56238"/>
                </a:moveTo>
                <a:lnTo>
                  <a:pt x="168716" y="14059"/>
                </a:lnTo>
                <a:moveTo>
                  <a:pt x="168716" y="323372"/>
                </a:moveTo>
                <a:lnTo>
                  <a:pt x="168716" y="281193"/>
                </a:lnTo>
                <a:moveTo>
                  <a:pt x="281193" y="168716"/>
                </a:moveTo>
                <a:lnTo>
                  <a:pt x="323372" y="168716"/>
                </a:lnTo>
                <a:moveTo>
                  <a:pt x="56238" y="168716"/>
                </a:moveTo>
                <a:lnTo>
                  <a:pt x="14059" y="168716"/>
                </a:lnTo>
                <a:moveTo>
                  <a:pt x="35149" y="168716"/>
                </a:moveTo>
                <a:cubicBezTo>
                  <a:pt x="35149" y="94949"/>
                  <a:pt x="94949" y="35149"/>
                  <a:pt x="168716" y="35149"/>
                </a:cubicBezTo>
                <a:cubicBezTo>
                  <a:pt x="242483" y="35149"/>
                  <a:pt x="302283" y="94949"/>
                  <a:pt x="302283" y="168716"/>
                </a:cubicBezTo>
                <a:cubicBezTo>
                  <a:pt x="302283" y="242483"/>
                  <a:pt x="242483" y="302283"/>
                  <a:pt x="168716" y="302283"/>
                </a:cubicBezTo>
                <a:cubicBezTo>
                  <a:pt x="94949" y="302283"/>
                  <a:pt x="35149" y="242483"/>
                  <a:pt x="35149" y="168716"/>
                </a:cubicBezTo>
                <a:moveTo>
                  <a:pt x="0" y="0"/>
                </a:moveTo>
                <a:moveTo>
                  <a:pt x="98417" y="161686"/>
                </a:moveTo>
                <a:lnTo>
                  <a:pt x="239014" y="161686"/>
                </a:lnTo>
                <a:lnTo>
                  <a:pt x="239014" y="140596"/>
                </a:lnTo>
                <a:lnTo>
                  <a:pt x="168716" y="98417"/>
                </a:lnTo>
                <a:lnTo>
                  <a:pt x="98417" y="140596"/>
                </a:lnTo>
                <a:close/>
                <a:moveTo>
                  <a:pt x="239014" y="231984"/>
                </a:moveTo>
                <a:lnTo>
                  <a:pt x="98417" y="231984"/>
                </a:lnTo>
                <a:moveTo>
                  <a:pt x="112477" y="161686"/>
                </a:moveTo>
                <a:lnTo>
                  <a:pt x="112477" y="231984"/>
                </a:lnTo>
                <a:moveTo>
                  <a:pt x="224954" y="231984"/>
                </a:moveTo>
                <a:lnTo>
                  <a:pt x="224954" y="161686"/>
                </a:lnTo>
                <a:moveTo>
                  <a:pt x="147626" y="231984"/>
                </a:moveTo>
                <a:lnTo>
                  <a:pt x="147626" y="161686"/>
                </a:lnTo>
                <a:moveTo>
                  <a:pt x="189805" y="231984"/>
                </a:moveTo>
                <a:lnTo>
                  <a:pt x="189805" y="161686"/>
                </a:lnTo>
              </a:path>
            </a:pathLst>
          </a:custGeom>
          <a:noFill/>
          <a:ln w="14059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400" b="1" dirty="0"/>
          </a:p>
        </p:txBody>
      </p:sp>
      <p:sp>
        <p:nvSpPr>
          <p:cNvPr id="49" name="Rounded Rectangle 35">
            <a:extLst>
              <a:ext uri="{FF2B5EF4-FFF2-40B4-BE49-F238E27FC236}">
                <a16:creationId xmlns:a16="http://schemas.microsoft.com/office/drawing/2014/main" id="{AB589F6E-5652-73BA-28E1-30E3937D61F7}"/>
              </a:ext>
            </a:extLst>
          </p:cNvPr>
          <p:cNvSpPr/>
          <p:nvPr/>
        </p:nvSpPr>
        <p:spPr>
          <a:xfrm>
            <a:off x="505502" y="5090622"/>
            <a:ext cx="503880" cy="662982"/>
          </a:xfrm>
          <a:custGeom>
            <a:avLst/>
            <a:gdLst/>
            <a:ahLst/>
            <a:cxnLst/>
            <a:rect l="0" t="0" r="0" b="0"/>
            <a:pathLst>
              <a:path w="322155" h="323355">
                <a:moveTo>
                  <a:pt x="213186" y="226768"/>
                </a:moveTo>
                <a:cubicBezTo>
                  <a:pt x="213186" y="238625"/>
                  <a:pt x="222798" y="248237"/>
                  <a:pt x="234656" y="248237"/>
                </a:cubicBezTo>
                <a:cubicBezTo>
                  <a:pt x="246513" y="248237"/>
                  <a:pt x="256125" y="238625"/>
                  <a:pt x="256125" y="226768"/>
                </a:cubicBezTo>
                <a:cubicBezTo>
                  <a:pt x="256125" y="214911"/>
                  <a:pt x="246513" y="205299"/>
                  <a:pt x="234656" y="205299"/>
                </a:cubicBezTo>
                <a:cubicBezTo>
                  <a:pt x="222798" y="205299"/>
                  <a:pt x="213186" y="214911"/>
                  <a:pt x="213186" y="226768"/>
                </a:cubicBezTo>
                <a:moveTo>
                  <a:pt x="252891" y="143718"/>
                </a:moveTo>
                <a:lnTo>
                  <a:pt x="259218" y="164498"/>
                </a:lnTo>
                <a:cubicBezTo>
                  <a:pt x="261368" y="171665"/>
                  <a:pt x="268712" y="175934"/>
                  <a:pt x="276005" y="174255"/>
                </a:cubicBezTo>
                <a:lnTo>
                  <a:pt x="297095" y="169362"/>
                </a:lnTo>
                <a:cubicBezTo>
                  <a:pt x="305298" y="167494"/>
                  <a:pt x="313760" y="171195"/>
                  <a:pt x="317958" y="178486"/>
                </a:cubicBezTo>
                <a:cubicBezTo>
                  <a:pt x="322155" y="185777"/>
                  <a:pt x="321107" y="194953"/>
                  <a:pt x="315372" y="201109"/>
                </a:cubicBezTo>
                <a:lnTo>
                  <a:pt x="300624" y="217011"/>
                </a:lnTo>
                <a:cubicBezTo>
                  <a:pt x="295531" y="222513"/>
                  <a:pt x="295531" y="231009"/>
                  <a:pt x="300624" y="236511"/>
                </a:cubicBezTo>
                <a:lnTo>
                  <a:pt x="315372" y="252413"/>
                </a:lnTo>
                <a:cubicBezTo>
                  <a:pt x="321107" y="258569"/>
                  <a:pt x="322155" y="267745"/>
                  <a:pt x="317958" y="275036"/>
                </a:cubicBezTo>
                <a:cubicBezTo>
                  <a:pt x="313760" y="282327"/>
                  <a:pt x="305298" y="286028"/>
                  <a:pt x="297095" y="284160"/>
                </a:cubicBezTo>
                <a:lnTo>
                  <a:pt x="276005" y="279281"/>
                </a:lnTo>
                <a:cubicBezTo>
                  <a:pt x="268717" y="277601"/>
                  <a:pt x="261374" y="281862"/>
                  <a:pt x="259218" y="289024"/>
                </a:cubicBezTo>
                <a:lnTo>
                  <a:pt x="252891" y="309819"/>
                </a:lnTo>
                <a:cubicBezTo>
                  <a:pt x="250460" y="317857"/>
                  <a:pt x="243053" y="323355"/>
                  <a:pt x="234656" y="323355"/>
                </a:cubicBezTo>
                <a:cubicBezTo>
                  <a:pt x="226258" y="323355"/>
                  <a:pt x="218851" y="317857"/>
                  <a:pt x="216420" y="309819"/>
                </a:cubicBezTo>
                <a:lnTo>
                  <a:pt x="210079" y="289024"/>
                </a:lnTo>
                <a:cubicBezTo>
                  <a:pt x="207923" y="281862"/>
                  <a:pt x="200581" y="277601"/>
                  <a:pt x="193292" y="279281"/>
                </a:cubicBezTo>
                <a:lnTo>
                  <a:pt x="172202" y="284160"/>
                </a:lnTo>
                <a:cubicBezTo>
                  <a:pt x="163993" y="286050"/>
                  <a:pt x="155513" y="282354"/>
                  <a:pt x="151310" y="275053"/>
                </a:cubicBezTo>
                <a:cubicBezTo>
                  <a:pt x="147107" y="267753"/>
                  <a:pt x="148168" y="258563"/>
                  <a:pt x="153925" y="252413"/>
                </a:cubicBezTo>
                <a:lnTo>
                  <a:pt x="168673" y="236512"/>
                </a:lnTo>
                <a:cubicBezTo>
                  <a:pt x="173766" y="231009"/>
                  <a:pt x="173766" y="222514"/>
                  <a:pt x="168673" y="217011"/>
                </a:cubicBezTo>
                <a:lnTo>
                  <a:pt x="153981" y="201053"/>
                </a:lnTo>
                <a:cubicBezTo>
                  <a:pt x="148225" y="194903"/>
                  <a:pt x="147163" y="185713"/>
                  <a:pt x="151366" y="178413"/>
                </a:cubicBezTo>
                <a:cubicBezTo>
                  <a:pt x="155569" y="171112"/>
                  <a:pt x="164050" y="167416"/>
                  <a:pt x="172259" y="169306"/>
                </a:cubicBezTo>
                <a:lnTo>
                  <a:pt x="193348" y="174199"/>
                </a:lnTo>
                <a:cubicBezTo>
                  <a:pt x="200606" y="175850"/>
                  <a:pt x="207906" y="171617"/>
                  <a:pt x="210079" y="164498"/>
                </a:cubicBezTo>
                <a:lnTo>
                  <a:pt x="216420" y="143718"/>
                </a:lnTo>
                <a:cubicBezTo>
                  <a:pt x="218834" y="135663"/>
                  <a:pt x="226247" y="130146"/>
                  <a:pt x="234656" y="130146"/>
                </a:cubicBezTo>
                <a:cubicBezTo>
                  <a:pt x="243064" y="130146"/>
                  <a:pt x="250477" y="135663"/>
                  <a:pt x="252891" y="143718"/>
                </a:cubicBezTo>
                <a:close/>
                <a:moveTo>
                  <a:pt x="118073" y="257629"/>
                </a:moveTo>
                <a:lnTo>
                  <a:pt x="107345" y="322036"/>
                </a:lnTo>
                <a:moveTo>
                  <a:pt x="75134" y="322036"/>
                </a:moveTo>
                <a:lnTo>
                  <a:pt x="175324" y="322036"/>
                </a:lnTo>
                <a:moveTo>
                  <a:pt x="118368" y="257629"/>
                </a:moveTo>
                <a:lnTo>
                  <a:pt x="42910" y="257629"/>
                </a:lnTo>
                <a:cubicBezTo>
                  <a:pt x="19206" y="257614"/>
                  <a:pt x="0" y="238394"/>
                  <a:pt x="0" y="214691"/>
                </a:cubicBezTo>
                <a:lnTo>
                  <a:pt x="0" y="42938"/>
                </a:lnTo>
                <a:cubicBezTo>
                  <a:pt x="0" y="19235"/>
                  <a:pt x="19207" y="15"/>
                  <a:pt x="42910" y="0"/>
                </a:cubicBezTo>
                <a:lnTo>
                  <a:pt x="279112" y="0"/>
                </a:lnTo>
                <a:cubicBezTo>
                  <a:pt x="302826" y="0"/>
                  <a:pt x="322051" y="19224"/>
                  <a:pt x="322051" y="42938"/>
                </a:cubicBezTo>
                <a:lnTo>
                  <a:pt x="322051" y="125229"/>
                </a:lnTo>
                <a:moveTo>
                  <a:pt x="49461" y="84836"/>
                </a:moveTo>
                <a:lnTo>
                  <a:pt x="66024" y="101398"/>
                </a:lnTo>
                <a:cubicBezTo>
                  <a:pt x="68226" y="103592"/>
                  <a:pt x="71270" y="104725"/>
                  <a:pt x="74371" y="104504"/>
                </a:cubicBezTo>
                <a:cubicBezTo>
                  <a:pt x="77471" y="104283"/>
                  <a:pt x="80324" y="102730"/>
                  <a:pt x="82192" y="100245"/>
                </a:cubicBezTo>
                <a:lnTo>
                  <a:pt x="112702" y="59570"/>
                </a:lnTo>
                <a:moveTo>
                  <a:pt x="49461" y="167141"/>
                </a:moveTo>
                <a:lnTo>
                  <a:pt x="66024" y="183689"/>
                </a:lnTo>
                <a:cubicBezTo>
                  <a:pt x="68221" y="185893"/>
                  <a:pt x="71268" y="187032"/>
                  <a:pt x="74372" y="186810"/>
                </a:cubicBezTo>
                <a:cubicBezTo>
                  <a:pt x="77476" y="186589"/>
                  <a:pt x="80330" y="185029"/>
                  <a:pt x="82192" y="182536"/>
                </a:cubicBezTo>
                <a:lnTo>
                  <a:pt x="112702" y="141862"/>
                </a:lnTo>
                <a:moveTo>
                  <a:pt x="254044" y="75134"/>
                </a:moveTo>
                <a:lnTo>
                  <a:pt x="175324" y="75134"/>
                </a:lnTo>
              </a:path>
            </a:pathLst>
          </a:custGeom>
          <a:noFill/>
          <a:ln w="14059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645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D475-8994-F001-2D72-F993AAC4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86C7-406D-33C1-910C-58F084E39048}"/>
              </a:ext>
            </a:extLst>
          </p:cNvPr>
          <p:cNvSpPr txBox="1"/>
          <p:nvPr/>
        </p:nvSpPr>
        <p:spPr>
          <a:xfrm>
            <a:off x="838199" y="2149963"/>
            <a:ext cx="6158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MESTI </a:t>
            </a:r>
          </a:p>
          <a:p>
            <a:r>
              <a:rPr lang="en-US" b="1" dirty="0"/>
              <a:t>Sefakor Heloo</a:t>
            </a:r>
          </a:p>
          <a:p>
            <a:r>
              <a:rPr lang="en-US" dirty="0"/>
              <a:t>Grant Officer</a:t>
            </a:r>
          </a:p>
          <a:p>
            <a:r>
              <a:rPr lang="en-GB" dirty="0"/>
              <a:t>Ministry of Environment, Science, Technology, and Innovation</a:t>
            </a:r>
          </a:p>
          <a:p>
            <a:r>
              <a:rPr lang="en-US" dirty="0"/>
              <a:t>T: +233 245 573 610</a:t>
            </a:r>
            <a:endParaRPr lang="en-GB" dirty="0">
              <a:effectLst/>
              <a:latin typeface="Calibri" panose="020F0502020204030204" pitchFamily="34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</a:rPr>
              <a:t>E: </a:t>
            </a:r>
            <a:r>
              <a:rPr lang="en-GB" dirty="0">
                <a:latin typeface="Calibri" panose="020F0502020204030204" pitchFamily="34" charset="0"/>
              </a:rPr>
              <a:t>s</a:t>
            </a:r>
            <a:r>
              <a:rPr lang="en-GB" dirty="0">
                <a:effectLst/>
                <a:latin typeface="Calibri" panose="020F0502020204030204" pitchFamily="34" charset="0"/>
              </a:rPr>
              <a:t>efakor.heloo@mesti.gov.gh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6AC5F-6A69-F322-116D-2D18A4024C88}"/>
              </a:ext>
            </a:extLst>
          </p:cNvPr>
          <p:cNvCxnSpPr/>
          <p:nvPr/>
        </p:nvCxnSpPr>
        <p:spPr>
          <a:xfrm>
            <a:off x="0" y="5324168"/>
            <a:ext cx="12192000" cy="0"/>
          </a:xfrm>
          <a:prstGeom prst="line">
            <a:avLst/>
          </a:prstGeom>
          <a:ln w="38100">
            <a:solidFill>
              <a:srgbClr val="548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78A5C6D1-2899-8E99-46D2-981DF2B46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75" y="91946"/>
            <a:ext cx="1818761" cy="3980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1C8F93-803D-5409-9091-E922116B0FE6}"/>
              </a:ext>
            </a:extLst>
          </p:cNvPr>
          <p:cNvSpPr/>
          <p:nvPr/>
        </p:nvSpPr>
        <p:spPr>
          <a:xfrm>
            <a:off x="0" y="1"/>
            <a:ext cx="10025449" cy="568410"/>
          </a:xfrm>
          <a:prstGeom prst="rect">
            <a:avLst/>
          </a:prstGeom>
          <a:solidFill>
            <a:srgbClr val="548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CDA41-AC81-1CEE-3979-F321F1EA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91" b="15491"/>
          <a:stretch/>
        </p:blipFill>
        <p:spPr>
          <a:xfrm>
            <a:off x="555664" y="5659488"/>
            <a:ext cx="11080671" cy="9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650</Words>
  <Application>Microsoft Office PowerPoint</Application>
  <PresentationFormat>Widescreen</PresentationFormat>
  <Paragraphs>155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MEST Online Grants Management System (OGMS)</vt:lpstr>
      <vt:lpstr>PowerPoint Presentation</vt:lpstr>
      <vt:lpstr>PowerPoint Presentation</vt:lpstr>
      <vt:lpstr>Challenges Faced</vt:lpstr>
      <vt:lpstr>Progress Made</vt:lpstr>
      <vt:lpstr>Way Forward</vt:lpstr>
      <vt:lpstr>Conclusion - Recommendations</vt:lpstr>
      <vt:lpstr>Conclusion – Experiences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Calibri 44pt Bold</dc:title>
  <dc:creator>Sarah Hilliar</dc:creator>
  <cp:lastModifiedBy>heloo sefakor</cp:lastModifiedBy>
  <cp:revision>32</cp:revision>
  <dcterms:created xsi:type="dcterms:W3CDTF">2023-05-30T04:16:30Z</dcterms:created>
  <dcterms:modified xsi:type="dcterms:W3CDTF">2025-05-05T11:11:14Z</dcterms:modified>
</cp:coreProperties>
</file>