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3"/>
  </p:notesMasterIdLst>
  <p:sldIdLst>
    <p:sldId id="256" r:id="rId4"/>
    <p:sldId id="321" r:id="rId5"/>
    <p:sldId id="323" r:id="rId6"/>
    <p:sldId id="325" r:id="rId7"/>
    <p:sldId id="331" r:id="rId8"/>
    <p:sldId id="338" r:id="rId9"/>
    <p:sldId id="339" r:id="rId10"/>
    <p:sldId id="355" r:id="rId11"/>
    <p:sldId id="341" r:id="rId12"/>
    <p:sldId id="260" r:id="rId13"/>
    <p:sldId id="326" r:id="rId14"/>
    <p:sldId id="353" r:id="rId15"/>
    <p:sldId id="265" r:id="rId16"/>
    <p:sldId id="335" r:id="rId17"/>
    <p:sldId id="357" r:id="rId18"/>
    <p:sldId id="358" r:id="rId19"/>
    <p:sldId id="356" r:id="rId20"/>
    <p:sldId id="349" r:id="rId21"/>
    <p:sldId id="33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537"/>
  </p:normalViewPr>
  <p:slideViewPr>
    <p:cSldViewPr snapToGrid="0" snapToObjects="1">
      <p:cViewPr varScale="1">
        <p:scale>
          <a:sx n="90" d="100"/>
          <a:sy n="90" d="100"/>
        </p:scale>
        <p:origin x="15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69795-1727-4928-9433-E5D3BB71BD8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50866C2-AA41-4548-A7D9-19DD547990C6}">
      <dgm:prSet/>
      <dgm:spPr/>
      <dgm:t>
        <a:bodyPr/>
        <a:lstStyle/>
        <a:p>
          <a:pPr>
            <a:lnSpc>
              <a:spcPct val="100000"/>
            </a:lnSpc>
          </a:pPr>
          <a:r>
            <a:rPr lang="en-US"/>
            <a:t>Optimal use of Research Equipment (Value for Money)</a:t>
          </a:r>
        </a:p>
      </dgm:t>
    </dgm:pt>
    <dgm:pt modelId="{22B5A366-996C-47F1-AEEB-0E9980AA83C0}" type="parTrans" cxnId="{FFCD01DA-F44C-4AF3-9469-9B9A6EA80E96}">
      <dgm:prSet/>
      <dgm:spPr/>
      <dgm:t>
        <a:bodyPr/>
        <a:lstStyle/>
        <a:p>
          <a:endParaRPr lang="en-US"/>
        </a:p>
      </dgm:t>
    </dgm:pt>
    <dgm:pt modelId="{8E020A90-C893-44BA-A2C7-62D54496E34A}" type="sibTrans" cxnId="{FFCD01DA-F44C-4AF3-9469-9B9A6EA80E96}">
      <dgm:prSet/>
      <dgm:spPr/>
      <dgm:t>
        <a:bodyPr/>
        <a:lstStyle/>
        <a:p>
          <a:pPr>
            <a:lnSpc>
              <a:spcPct val="100000"/>
            </a:lnSpc>
          </a:pPr>
          <a:endParaRPr lang="en-US"/>
        </a:p>
      </dgm:t>
    </dgm:pt>
    <dgm:pt modelId="{962403A0-4821-4CB1-934E-FAC41D8ADB0A}">
      <dgm:prSet/>
      <dgm:spPr/>
      <dgm:t>
        <a:bodyPr/>
        <a:lstStyle/>
        <a:p>
          <a:pPr>
            <a:lnSpc>
              <a:spcPct val="100000"/>
            </a:lnSpc>
          </a:pPr>
          <a:r>
            <a:rPr lang="en-US"/>
            <a:t>Efficiency gains for the Research community ( Turn around Time and Finances)</a:t>
          </a:r>
        </a:p>
      </dgm:t>
    </dgm:pt>
    <dgm:pt modelId="{B4DCD274-7E49-4E4D-BD72-FFD5671B9449}" type="parTrans" cxnId="{03236A99-78D7-48A9-A71D-34408F24C792}">
      <dgm:prSet/>
      <dgm:spPr/>
      <dgm:t>
        <a:bodyPr/>
        <a:lstStyle/>
        <a:p>
          <a:endParaRPr lang="en-US"/>
        </a:p>
      </dgm:t>
    </dgm:pt>
    <dgm:pt modelId="{E673F2E1-533D-4F84-AA9A-42C7CF3502DF}" type="sibTrans" cxnId="{03236A99-78D7-48A9-A71D-34408F24C792}">
      <dgm:prSet/>
      <dgm:spPr/>
      <dgm:t>
        <a:bodyPr/>
        <a:lstStyle/>
        <a:p>
          <a:pPr>
            <a:lnSpc>
              <a:spcPct val="100000"/>
            </a:lnSpc>
          </a:pPr>
          <a:endParaRPr lang="en-US"/>
        </a:p>
      </dgm:t>
    </dgm:pt>
    <dgm:pt modelId="{0772D742-1158-473B-ACA1-4F4956244F83}">
      <dgm:prSet/>
      <dgm:spPr/>
      <dgm:t>
        <a:bodyPr/>
        <a:lstStyle/>
        <a:p>
          <a:pPr>
            <a:lnSpc>
              <a:spcPct val="100000"/>
            </a:lnSpc>
          </a:pPr>
          <a:r>
            <a:rPr lang="en-US"/>
            <a:t>Income generation from rentals to Research Institutions</a:t>
          </a:r>
        </a:p>
      </dgm:t>
    </dgm:pt>
    <dgm:pt modelId="{A5115421-DFE5-40AA-AC43-4E60231ED724}" type="parTrans" cxnId="{9BA2D6E0-0EC9-4682-B327-81C73DD90E25}">
      <dgm:prSet/>
      <dgm:spPr/>
      <dgm:t>
        <a:bodyPr/>
        <a:lstStyle/>
        <a:p>
          <a:endParaRPr lang="en-US"/>
        </a:p>
      </dgm:t>
    </dgm:pt>
    <dgm:pt modelId="{9434E02E-E693-454E-8C13-D7FD7F81C43B}" type="sibTrans" cxnId="{9BA2D6E0-0EC9-4682-B327-81C73DD90E25}">
      <dgm:prSet/>
      <dgm:spPr/>
      <dgm:t>
        <a:bodyPr/>
        <a:lstStyle/>
        <a:p>
          <a:pPr>
            <a:lnSpc>
              <a:spcPct val="100000"/>
            </a:lnSpc>
          </a:pPr>
          <a:endParaRPr lang="en-US"/>
        </a:p>
      </dgm:t>
    </dgm:pt>
    <dgm:pt modelId="{211B850B-8C61-4F76-A194-4A3D9D86FF8A}">
      <dgm:prSet/>
      <dgm:spPr/>
      <dgm:t>
        <a:bodyPr/>
        <a:lstStyle/>
        <a:p>
          <a:pPr>
            <a:lnSpc>
              <a:spcPct val="100000"/>
            </a:lnSpc>
          </a:pPr>
          <a:r>
            <a:rPr lang="en-US"/>
            <a:t>Improved research outputs</a:t>
          </a:r>
        </a:p>
      </dgm:t>
    </dgm:pt>
    <dgm:pt modelId="{AAA7C938-5D8D-458B-8856-B1CD74BD4520}" type="parTrans" cxnId="{A8A01D67-18B4-4CE0-A658-7025372A7743}">
      <dgm:prSet/>
      <dgm:spPr/>
      <dgm:t>
        <a:bodyPr/>
        <a:lstStyle/>
        <a:p>
          <a:endParaRPr lang="en-US"/>
        </a:p>
      </dgm:t>
    </dgm:pt>
    <dgm:pt modelId="{FDB1990C-7F43-4D93-A027-FDFD93EEB995}" type="sibTrans" cxnId="{A8A01D67-18B4-4CE0-A658-7025372A7743}">
      <dgm:prSet/>
      <dgm:spPr/>
      <dgm:t>
        <a:bodyPr/>
        <a:lstStyle/>
        <a:p>
          <a:pPr>
            <a:lnSpc>
              <a:spcPct val="100000"/>
            </a:lnSpc>
          </a:pPr>
          <a:endParaRPr lang="en-US"/>
        </a:p>
      </dgm:t>
    </dgm:pt>
    <dgm:pt modelId="{9593950C-80FD-4451-B318-248577C7FF4C}">
      <dgm:prSet/>
      <dgm:spPr/>
      <dgm:t>
        <a:bodyPr/>
        <a:lstStyle/>
        <a:p>
          <a:pPr>
            <a:lnSpc>
              <a:spcPct val="100000"/>
            </a:lnSpc>
          </a:pPr>
          <a:r>
            <a:rPr lang="en-US" dirty="0"/>
            <a:t>Peer to peer collaboration amongst researchers (discovery and collaborations)</a:t>
          </a:r>
        </a:p>
      </dgm:t>
    </dgm:pt>
    <dgm:pt modelId="{83D60F99-D768-4023-87F9-7C5BFB2B211E}" type="parTrans" cxnId="{27EF2A33-46A4-4BF5-8896-478BB126DB73}">
      <dgm:prSet/>
      <dgm:spPr/>
      <dgm:t>
        <a:bodyPr/>
        <a:lstStyle/>
        <a:p>
          <a:endParaRPr lang="en-US"/>
        </a:p>
      </dgm:t>
    </dgm:pt>
    <dgm:pt modelId="{F9633912-15A4-4785-9904-83DF36AEC12C}" type="sibTrans" cxnId="{27EF2A33-46A4-4BF5-8896-478BB126DB73}">
      <dgm:prSet/>
      <dgm:spPr/>
      <dgm:t>
        <a:bodyPr/>
        <a:lstStyle/>
        <a:p>
          <a:endParaRPr lang="en-US"/>
        </a:p>
      </dgm:t>
    </dgm:pt>
    <dgm:pt modelId="{5831BF04-7905-49B5-BB19-7F86C4B48F0A}" type="pres">
      <dgm:prSet presAssocID="{C3369795-1727-4928-9433-E5D3BB71BD82}" presName="root" presStyleCnt="0">
        <dgm:presLayoutVars>
          <dgm:dir/>
          <dgm:resizeHandles val="exact"/>
        </dgm:presLayoutVars>
      </dgm:prSet>
      <dgm:spPr/>
    </dgm:pt>
    <dgm:pt modelId="{70B38D08-5E09-4325-95F9-E87ADF38FF93}" type="pres">
      <dgm:prSet presAssocID="{C3369795-1727-4928-9433-E5D3BB71BD82}" presName="container" presStyleCnt="0">
        <dgm:presLayoutVars>
          <dgm:dir/>
          <dgm:resizeHandles val="exact"/>
        </dgm:presLayoutVars>
      </dgm:prSet>
      <dgm:spPr/>
    </dgm:pt>
    <dgm:pt modelId="{2A8C8460-6C28-4B7A-B64E-D94BFFCB0B5E}" type="pres">
      <dgm:prSet presAssocID="{850866C2-AA41-4548-A7D9-19DD547990C6}" presName="compNode" presStyleCnt="0"/>
      <dgm:spPr/>
    </dgm:pt>
    <dgm:pt modelId="{D5F18D26-F7E8-4B41-A857-4EBA41255A72}" type="pres">
      <dgm:prSet presAssocID="{850866C2-AA41-4548-A7D9-19DD547990C6}" presName="iconBgRect" presStyleLbl="bgShp" presStyleIdx="0" presStyleCnt="5"/>
      <dgm:spPr/>
    </dgm:pt>
    <dgm:pt modelId="{AE3165D1-76CB-43FA-9135-F3C9804AB928}" type="pres">
      <dgm:prSet presAssocID="{850866C2-AA41-4548-A7D9-19DD547990C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1D9081D-37D0-4F46-AD2E-3F588C054B18}" type="pres">
      <dgm:prSet presAssocID="{850866C2-AA41-4548-A7D9-19DD547990C6}" presName="spaceRect" presStyleCnt="0"/>
      <dgm:spPr/>
    </dgm:pt>
    <dgm:pt modelId="{51A1A9CB-C204-4B09-BB55-8AEC94009409}" type="pres">
      <dgm:prSet presAssocID="{850866C2-AA41-4548-A7D9-19DD547990C6}" presName="textRect" presStyleLbl="revTx" presStyleIdx="0" presStyleCnt="5">
        <dgm:presLayoutVars>
          <dgm:chMax val="1"/>
          <dgm:chPref val="1"/>
        </dgm:presLayoutVars>
      </dgm:prSet>
      <dgm:spPr/>
    </dgm:pt>
    <dgm:pt modelId="{E25B0870-86C9-4D9D-83F8-E3DBACB50760}" type="pres">
      <dgm:prSet presAssocID="{8E020A90-C893-44BA-A2C7-62D54496E34A}" presName="sibTrans" presStyleLbl="sibTrans2D1" presStyleIdx="0" presStyleCnt="0"/>
      <dgm:spPr/>
    </dgm:pt>
    <dgm:pt modelId="{7AE4F9A7-C935-429C-ADFC-27E18B9FE47D}" type="pres">
      <dgm:prSet presAssocID="{962403A0-4821-4CB1-934E-FAC41D8ADB0A}" presName="compNode" presStyleCnt="0"/>
      <dgm:spPr/>
    </dgm:pt>
    <dgm:pt modelId="{BB2AA5E4-FF01-4536-BF79-D7472A28D25E}" type="pres">
      <dgm:prSet presAssocID="{962403A0-4821-4CB1-934E-FAC41D8ADB0A}" presName="iconBgRect" presStyleLbl="bgShp" presStyleIdx="1" presStyleCnt="5"/>
      <dgm:spPr/>
    </dgm:pt>
    <dgm:pt modelId="{CDDA5482-61A4-47B1-A519-02F7120F9917}" type="pres">
      <dgm:prSet presAssocID="{962403A0-4821-4CB1-934E-FAC41D8ADB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C1EA530-B8A3-457B-8C6B-1AB56B09343C}" type="pres">
      <dgm:prSet presAssocID="{962403A0-4821-4CB1-934E-FAC41D8ADB0A}" presName="spaceRect" presStyleCnt="0"/>
      <dgm:spPr/>
    </dgm:pt>
    <dgm:pt modelId="{3DCD7909-F44D-4CFF-93F2-C7DD422A64DD}" type="pres">
      <dgm:prSet presAssocID="{962403A0-4821-4CB1-934E-FAC41D8ADB0A}" presName="textRect" presStyleLbl="revTx" presStyleIdx="1" presStyleCnt="5">
        <dgm:presLayoutVars>
          <dgm:chMax val="1"/>
          <dgm:chPref val="1"/>
        </dgm:presLayoutVars>
      </dgm:prSet>
      <dgm:spPr/>
    </dgm:pt>
    <dgm:pt modelId="{76BA2834-5FEF-4CA3-96BA-A55E68F3A68B}" type="pres">
      <dgm:prSet presAssocID="{E673F2E1-533D-4F84-AA9A-42C7CF3502DF}" presName="sibTrans" presStyleLbl="sibTrans2D1" presStyleIdx="0" presStyleCnt="0"/>
      <dgm:spPr/>
    </dgm:pt>
    <dgm:pt modelId="{504B303A-AE0C-4ED0-9807-032DB2AAE1D2}" type="pres">
      <dgm:prSet presAssocID="{0772D742-1158-473B-ACA1-4F4956244F83}" presName="compNode" presStyleCnt="0"/>
      <dgm:spPr/>
    </dgm:pt>
    <dgm:pt modelId="{F0F5C628-4F79-42C3-A0F0-E6FF5B6CC65A}" type="pres">
      <dgm:prSet presAssocID="{0772D742-1158-473B-ACA1-4F4956244F83}" presName="iconBgRect" presStyleLbl="bgShp" presStyleIdx="2" presStyleCnt="5"/>
      <dgm:spPr/>
    </dgm:pt>
    <dgm:pt modelId="{CDC0357E-3637-4A4F-8063-FB0D56196F93}" type="pres">
      <dgm:prSet presAssocID="{0772D742-1158-473B-ACA1-4F4956244F8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750EA99C-8C6A-43D3-BACA-CE87D1CDFC59}" type="pres">
      <dgm:prSet presAssocID="{0772D742-1158-473B-ACA1-4F4956244F83}" presName="spaceRect" presStyleCnt="0"/>
      <dgm:spPr/>
    </dgm:pt>
    <dgm:pt modelId="{83F5A076-1AE4-4E7B-AB94-87482E5A8887}" type="pres">
      <dgm:prSet presAssocID="{0772D742-1158-473B-ACA1-4F4956244F83}" presName="textRect" presStyleLbl="revTx" presStyleIdx="2" presStyleCnt="5">
        <dgm:presLayoutVars>
          <dgm:chMax val="1"/>
          <dgm:chPref val="1"/>
        </dgm:presLayoutVars>
      </dgm:prSet>
      <dgm:spPr/>
    </dgm:pt>
    <dgm:pt modelId="{9280A9AF-EAE0-464F-9BFB-0D95C182CD90}" type="pres">
      <dgm:prSet presAssocID="{9434E02E-E693-454E-8C13-D7FD7F81C43B}" presName="sibTrans" presStyleLbl="sibTrans2D1" presStyleIdx="0" presStyleCnt="0"/>
      <dgm:spPr/>
    </dgm:pt>
    <dgm:pt modelId="{38D71B82-09A1-4E61-A169-EC871634CEC5}" type="pres">
      <dgm:prSet presAssocID="{211B850B-8C61-4F76-A194-4A3D9D86FF8A}" presName="compNode" presStyleCnt="0"/>
      <dgm:spPr/>
    </dgm:pt>
    <dgm:pt modelId="{49484D4A-7BC3-49E6-B0A1-0FF6E5D4B52C}" type="pres">
      <dgm:prSet presAssocID="{211B850B-8C61-4F76-A194-4A3D9D86FF8A}" presName="iconBgRect" presStyleLbl="bgShp" presStyleIdx="3" presStyleCnt="5"/>
      <dgm:spPr/>
    </dgm:pt>
    <dgm:pt modelId="{2B760F35-564A-418C-94DD-72A6D5D8C2EE}" type="pres">
      <dgm:prSet presAssocID="{211B850B-8C61-4F76-A194-4A3D9D86FF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09638ABD-646B-436B-A5E3-254906266227}" type="pres">
      <dgm:prSet presAssocID="{211B850B-8C61-4F76-A194-4A3D9D86FF8A}" presName="spaceRect" presStyleCnt="0"/>
      <dgm:spPr/>
    </dgm:pt>
    <dgm:pt modelId="{52017464-0702-4C59-AD3D-4CD8AF0EA6F5}" type="pres">
      <dgm:prSet presAssocID="{211B850B-8C61-4F76-A194-4A3D9D86FF8A}" presName="textRect" presStyleLbl="revTx" presStyleIdx="3" presStyleCnt="5">
        <dgm:presLayoutVars>
          <dgm:chMax val="1"/>
          <dgm:chPref val="1"/>
        </dgm:presLayoutVars>
      </dgm:prSet>
      <dgm:spPr/>
    </dgm:pt>
    <dgm:pt modelId="{618E2FE5-A62C-4877-9549-81F4B0061471}" type="pres">
      <dgm:prSet presAssocID="{FDB1990C-7F43-4D93-A027-FDFD93EEB995}" presName="sibTrans" presStyleLbl="sibTrans2D1" presStyleIdx="0" presStyleCnt="0"/>
      <dgm:spPr/>
    </dgm:pt>
    <dgm:pt modelId="{1F965DE0-D01A-4E86-BE2D-E33A1865094A}" type="pres">
      <dgm:prSet presAssocID="{9593950C-80FD-4451-B318-248577C7FF4C}" presName="compNode" presStyleCnt="0"/>
      <dgm:spPr/>
    </dgm:pt>
    <dgm:pt modelId="{C8FB809A-7FFF-4718-A7E9-0B4F56690DD6}" type="pres">
      <dgm:prSet presAssocID="{9593950C-80FD-4451-B318-248577C7FF4C}" presName="iconBgRect" presStyleLbl="bgShp" presStyleIdx="4" presStyleCnt="5"/>
      <dgm:spPr/>
    </dgm:pt>
    <dgm:pt modelId="{5CC2E0AB-EEF2-4486-88AB-AFD38738B471}" type="pres">
      <dgm:prSet presAssocID="{9593950C-80FD-4451-B318-248577C7FF4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64002F5A-1706-4BC1-95CB-9217A307892A}" type="pres">
      <dgm:prSet presAssocID="{9593950C-80FD-4451-B318-248577C7FF4C}" presName="spaceRect" presStyleCnt="0"/>
      <dgm:spPr/>
    </dgm:pt>
    <dgm:pt modelId="{EA171E67-DB53-4FB8-A02C-3B85C295A9C1}" type="pres">
      <dgm:prSet presAssocID="{9593950C-80FD-4451-B318-248577C7FF4C}" presName="textRect" presStyleLbl="revTx" presStyleIdx="4" presStyleCnt="5">
        <dgm:presLayoutVars>
          <dgm:chMax val="1"/>
          <dgm:chPref val="1"/>
        </dgm:presLayoutVars>
      </dgm:prSet>
      <dgm:spPr/>
    </dgm:pt>
  </dgm:ptLst>
  <dgm:cxnLst>
    <dgm:cxn modelId="{2DFC1F0B-116E-43C7-B3F7-888E0E3FC718}" type="presOf" srcId="{C3369795-1727-4928-9433-E5D3BB71BD82}" destId="{5831BF04-7905-49B5-BB19-7F86C4B48F0A}" srcOrd="0" destOrd="0" presId="urn:microsoft.com/office/officeart/2018/2/layout/IconCircleList"/>
    <dgm:cxn modelId="{75BB7A20-850B-4B43-AA8B-DE3EDC36AB14}" type="presOf" srcId="{E673F2E1-533D-4F84-AA9A-42C7CF3502DF}" destId="{76BA2834-5FEF-4CA3-96BA-A55E68F3A68B}" srcOrd="0" destOrd="0" presId="urn:microsoft.com/office/officeart/2018/2/layout/IconCircleList"/>
    <dgm:cxn modelId="{27EF2A33-46A4-4BF5-8896-478BB126DB73}" srcId="{C3369795-1727-4928-9433-E5D3BB71BD82}" destId="{9593950C-80FD-4451-B318-248577C7FF4C}" srcOrd="4" destOrd="0" parTransId="{83D60F99-D768-4023-87F9-7C5BFB2B211E}" sibTransId="{F9633912-15A4-4785-9904-83DF36AEC12C}"/>
    <dgm:cxn modelId="{A8A01D67-18B4-4CE0-A658-7025372A7743}" srcId="{C3369795-1727-4928-9433-E5D3BB71BD82}" destId="{211B850B-8C61-4F76-A194-4A3D9D86FF8A}" srcOrd="3" destOrd="0" parTransId="{AAA7C938-5D8D-458B-8856-B1CD74BD4520}" sibTransId="{FDB1990C-7F43-4D93-A027-FDFD93EEB995}"/>
    <dgm:cxn modelId="{CBEB276D-00EE-4F14-A7CB-565F4EE8EC80}" type="presOf" srcId="{0772D742-1158-473B-ACA1-4F4956244F83}" destId="{83F5A076-1AE4-4E7B-AB94-87482E5A8887}" srcOrd="0" destOrd="0" presId="urn:microsoft.com/office/officeart/2018/2/layout/IconCircleList"/>
    <dgm:cxn modelId="{5CA4DE75-2006-4F17-BC7B-51E305D5DD15}" type="presOf" srcId="{9434E02E-E693-454E-8C13-D7FD7F81C43B}" destId="{9280A9AF-EAE0-464F-9BFB-0D95C182CD90}" srcOrd="0" destOrd="0" presId="urn:microsoft.com/office/officeart/2018/2/layout/IconCircleList"/>
    <dgm:cxn modelId="{FEEC5180-03C2-4BBC-8663-29C40E3C4B79}" type="presOf" srcId="{FDB1990C-7F43-4D93-A027-FDFD93EEB995}" destId="{618E2FE5-A62C-4877-9549-81F4B0061471}" srcOrd="0" destOrd="0" presId="urn:microsoft.com/office/officeart/2018/2/layout/IconCircleList"/>
    <dgm:cxn modelId="{03236A99-78D7-48A9-A71D-34408F24C792}" srcId="{C3369795-1727-4928-9433-E5D3BB71BD82}" destId="{962403A0-4821-4CB1-934E-FAC41D8ADB0A}" srcOrd="1" destOrd="0" parTransId="{B4DCD274-7E49-4E4D-BD72-FFD5671B9449}" sibTransId="{E673F2E1-533D-4F84-AA9A-42C7CF3502DF}"/>
    <dgm:cxn modelId="{5F2EA9B1-852A-4E51-BF1B-CF3F000F6006}" type="presOf" srcId="{211B850B-8C61-4F76-A194-4A3D9D86FF8A}" destId="{52017464-0702-4C59-AD3D-4CD8AF0EA6F5}" srcOrd="0" destOrd="0" presId="urn:microsoft.com/office/officeart/2018/2/layout/IconCircleList"/>
    <dgm:cxn modelId="{826156D5-BBE5-4CA8-936A-35F659F1E980}" type="presOf" srcId="{850866C2-AA41-4548-A7D9-19DD547990C6}" destId="{51A1A9CB-C204-4B09-BB55-8AEC94009409}" srcOrd="0" destOrd="0" presId="urn:microsoft.com/office/officeart/2018/2/layout/IconCircleList"/>
    <dgm:cxn modelId="{FFCD01DA-F44C-4AF3-9469-9B9A6EA80E96}" srcId="{C3369795-1727-4928-9433-E5D3BB71BD82}" destId="{850866C2-AA41-4548-A7D9-19DD547990C6}" srcOrd="0" destOrd="0" parTransId="{22B5A366-996C-47F1-AEEB-0E9980AA83C0}" sibTransId="{8E020A90-C893-44BA-A2C7-62D54496E34A}"/>
    <dgm:cxn modelId="{9BA2D6E0-0EC9-4682-B327-81C73DD90E25}" srcId="{C3369795-1727-4928-9433-E5D3BB71BD82}" destId="{0772D742-1158-473B-ACA1-4F4956244F83}" srcOrd="2" destOrd="0" parTransId="{A5115421-DFE5-40AA-AC43-4E60231ED724}" sibTransId="{9434E02E-E693-454E-8C13-D7FD7F81C43B}"/>
    <dgm:cxn modelId="{17461DE3-EF74-487F-8909-B556F2C4CF1E}" type="presOf" srcId="{962403A0-4821-4CB1-934E-FAC41D8ADB0A}" destId="{3DCD7909-F44D-4CFF-93F2-C7DD422A64DD}" srcOrd="0" destOrd="0" presId="urn:microsoft.com/office/officeart/2018/2/layout/IconCircleList"/>
    <dgm:cxn modelId="{F875EAE9-20DD-4843-89FD-F116BA464AAC}" type="presOf" srcId="{9593950C-80FD-4451-B318-248577C7FF4C}" destId="{EA171E67-DB53-4FB8-A02C-3B85C295A9C1}" srcOrd="0" destOrd="0" presId="urn:microsoft.com/office/officeart/2018/2/layout/IconCircleList"/>
    <dgm:cxn modelId="{DFC795F1-D996-433E-8AAC-B436D079BCD7}" type="presOf" srcId="{8E020A90-C893-44BA-A2C7-62D54496E34A}" destId="{E25B0870-86C9-4D9D-83F8-E3DBACB50760}" srcOrd="0" destOrd="0" presId="urn:microsoft.com/office/officeart/2018/2/layout/IconCircleList"/>
    <dgm:cxn modelId="{BB72B27E-E4E9-44F5-8E4F-BA99708C95A1}" type="presParOf" srcId="{5831BF04-7905-49B5-BB19-7F86C4B48F0A}" destId="{70B38D08-5E09-4325-95F9-E87ADF38FF93}" srcOrd="0" destOrd="0" presId="urn:microsoft.com/office/officeart/2018/2/layout/IconCircleList"/>
    <dgm:cxn modelId="{3AD5CBD3-4734-4143-B47E-A7807824DD27}" type="presParOf" srcId="{70B38D08-5E09-4325-95F9-E87ADF38FF93}" destId="{2A8C8460-6C28-4B7A-B64E-D94BFFCB0B5E}" srcOrd="0" destOrd="0" presId="urn:microsoft.com/office/officeart/2018/2/layout/IconCircleList"/>
    <dgm:cxn modelId="{6654E821-C7EC-4146-904D-6CFC80868C7C}" type="presParOf" srcId="{2A8C8460-6C28-4B7A-B64E-D94BFFCB0B5E}" destId="{D5F18D26-F7E8-4B41-A857-4EBA41255A72}" srcOrd="0" destOrd="0" presId="urn:microsoft.com/office/officeart/2018/2/layout/IconCircleList"/>
    <dgm:cxn modelId="{E1E7ECC6-8671-4126-8574-D74093152D38}" type="presParOf" srcId="{2A8C8460-6C28-4B7A-B64E-D94BFFCB0B5E}" destId="{AE3165D1-76CB-43FA-9135-F3C9804AB928}" srcOrd="1" destOrd="0" presId="urn:microsoft.com/office/officeart/2018/2/layout/IconCircleList"/>
    <dgm:cxn modelId="{E98AD365-0A80-4001-8E1A-ADE577AFE79E}" type="presParOf" srcId="{2A8C8460-6C28-4B7A-B64E-D94BFFCB0B5E}" destId="{F1D9081D-37D0-4F46-AD2E-3F588C054B18}" srcOrd="2" destOrd="0" presId="urn:microsoft.com/office/officeart/2018/2/layout/IconCircleList"/>
    <dgm:cxn modelId="{326F6E6E-F57D-4F87-AB7F-F769FA4A8FEE}" type="presParOf" srcId="{2A8C8460-6C28-4B7A-B64E-D94BFFCB0B5E}" destId="{51A1A9CB-C204-4B09-BB55-8AEC94009409}" srcOrd="3" destOrd="0" presId="urn:microsoft.com/office/officeart/2018/2/layout/IconCircleList"/>
    <dgm:cxn modelId="{6079BECE-8F34-419F-BE86-A7DF913674CD}" type="presParOf" srcId="{70B38D08-5E09-4325-95F9-E87ADF38FF93}" destId="{E25B0870-86C9-4D9D-83F8-E3DBACB50760}" srcOrd="1" destOrd="0" presId="urn:microsoft.com/office/officeart/2018/2/layout/IconCircleList"/>
    <dgm:cxn modelId="{B0CF2B7D-E971-454D-A592-559D83090925}" type="presParOf" srcId="{70B38D08-5E09-4325-95F9-E87ADF38FF93}" destId="{7AE4F9A7-C935-429C-ADFC-27E18B9FE47D}" srcOrd="2" destOrd="0" presId="urn:microsoft.com/office/officeart/2018/2/layout/IconCircleList"/>
    <dgm:cxn modelId="{38C52D87-B113-4282-BD5B-7E9F2C8E45A3}" type="presParOf" srcId="{7AE4F9A7-C935-429C-ADFC-27E18B9FE47D}" destId="{BB2AA5E4-FF01-4536-BF79-D7472A28D25E}" srcOrd="0" destOrd="0" presId="urn:microsoft.com/office/officeart/2018/2/layout/IconCircleList"/>
    <dgm:cxn modelId="{88181DC6-617C-47C0-9F17-CC1A9ABFB112}" type="presParOf" srcId="{7AE4F9A7-C935-429C-ADFC-27E18B9FE47D}" destId="{CDDA5482-61A4-47B1-A519-02F7120F9917}" srcOrd="1" destOrd="0" presId="urn:microsoft.com/office/officeart/2018/2/layout/IconCircleList"/>
    <dgm:cxn modelId="{1557B969-8ABA-40B6-BAB6-61556F5D3AF4}" type="presParOf" srcId="{7AE4F9A7-C935-429C-ADFC-27E18B9FE47D}" destId="{0C1EA530-B8A3-457B-8C6B-1AB56B09343C}" srcOrd="2" destOrd="0" presId="urn:microsoft.com/office/officeart/2018/2/layout/IconCircleList"/>
    <dgm:cxn modelId="{7BC65EE2-C900-41BE-AEE5-48D033DD3F98}" type="presParOf" srcId="{7AE4F9A7-C935-429C-ADFC-27E18B9FE47D}" destId="{3DCD7909-F44D-4CFF-93F2-C7DD422A64DD}" srcOrd="3" destOrd="0" presId="urn:microsoft.com/office/officeart/2018/2/layout/IconCircleList"/>
    <dgm:cxn modelId="{95BA79E0-F9D0-4645-9431-61AC617EF25D}" type="presParOf" srcId="{70B38D08-5E09-4325-95F9-E87ADF38FF93}" destId="{76BA2834-5FEF-4CA3-96BA-A55E68F3A68B}" srcOrd="3" destOrd="0" presId="urn:microsoft.com/office/officeart/2018/2/layout/IconCircleList"/>
    <dgm:cxn modelId="{4891EFA6-4C48-4BD5-A888-4A6021463157}" type="presParOf" srcId="{70B38D08-5E09-4325-95F9-E87ADF38FF93}" destId="{504B303A-AE0C-4ED0-9807-032DB2AAE1D2}" srcOrd="4" destOrd="0" presId="urn:microsoft.com/office/officeart/2018/2/layout/IconCircleList"/>
    <dgm:cxn modelId="{63B353DB-9FEF-4505-B0B3-7860E39AFBB3}" type="presParOf" srcId="{504B303A-AE0C-4ED0-9807-032DB2AAE1D2}" destId="{F0F5C628-4F79-42C3-A0F0-E6FF5B6CC65A}" srcOrd="0" destOrd="0" presId="urn:microsoft.com/office/officeart/2018/2/layout/IconCircleList"/>
    <dgm:cxn modelId="{4CB462F3-B425-4F93-AFE8-D84D0DCBAE99}" type="presParOf" srcId="{504B303A-AE0C-4ED0-9807-032DB2AAE1D2}" destId="{CDC0357E-3637-4A4F-8063-FB0D56196F93}" srcOrd="1" destOrd="0" presId="urn:microsoft.com/office/officeart/2018/2/layout/IconCircleList"/>
    <dgm:cxn modelId="{CBCAB0CF-E365-4D76-B249-7BABD518A2D4}" type="presParOf" srcId="{504B303A-AE0C-4ED0-9807-032DB2AAE1D2}" destId="{750EA99C-8C6A-43D3-BACA-CE87D1CDFC59}" srcOrd="2" destOrd="0" presId="urn:microsoft.com/office/officeart/2018/2/layout/IconCircleList"/>
    <dgm:cxn modelId="{922618D7-8DDD-4CDE-A723-1B4351FC1F04}" type="presParOf" srcId="{504B303A-AE0C-4ED0-9807-032DB2AAE1D2}" destId="{83F5A076-1AE4-4E7B-AB94-87482E5A8887}" srcOrd="3" destOrd="0" presId="urn:microsoft.com/office/officeart/2018/2/layout/IconCircleList"/>
    <dgm:cxn modelId="{62A74F99-8F87-42D7-BD2B-529C8C9A271E}" type="presParOf" srcId="{70B38D08-5E09-4325-95F9-E87ADF38FF93}" destId="{9280A9AF-EAE0-464F-9BFB-0D95C182CD90}" srcOrd="5" destOrd="0" presId="urn:microsoft.com/office/officeart/2018/2/layout/IconCircleList"/>
    <dgm:cxn modelId="{C78DC5BB-003F-4B3D-A234-877312957BD3}" type="presParOf" srcId="{70B38D08-5E09-4325-95F9-E87ADF38FF93}" destId="{38D71B82-09A1-4E61-A169-EC871634CEC5}" srcOrd="6" destOrd="0" presId="urn:microsoft.com/office/officeart/2018/2/layout/IconCircleList"/>
    <dgm:cxn modelId="{47C2DE19-8AED-4E7E-8BE7-A8CBBA2697C7}" type="presParOf" srcId="{38D71B82-09A1-4E61-A169-EC871634CEC5}" destId="{49484D4A-7BC3-49E6-B0A1-0FF6E5D4B52C}" srcOrd="0" destOrd="0" presId="urn:microsoft.com/office/officeart/2018/2/layout/IconCircleList"/>
    <dgm:cxn modelId="{558847D0-FC97-47D1-8DC5-2D63474D9C13}" type="presParOf" srcId="{38D71B82-09A1-4E61-A169-EC871634CEC5}" destId="{2B760F35-564A-418C-94DD-72A6D5D8C2EE}" srcOrd="1" destOrd="0" presId="urn:microsoft.com/office/officeart/2018/2/layout/IconCircleList"/>
    <dgm:cxn modelId="{215E66CE-A52D-455D-BEC4-7D77340CCFA0}" type="presParOf" srcId="{38D71B82-09A1-4E61-A169-EC871634CEC5}" destId="{09638ABD-646B-436B-A5E3-254906266227}" srcOrd="2" destOrd="0" presId="urn:microsoft.com/office/officeart/2018/2/layout/IconCircleList"/>
    <dgm:cxn modelId="{B51FCD51-121D-451B-883E-BEF843D9F8FA}" type="presParOf" srcId="{38D71B82-09A1-4E61-A169-EC871634CEC5}" destId="{52017464-0702-4C59-AD3D-4CD8AF0EA6F5}" srcOrd="3" destOrd="0" presId="urn:microsoft.com/office/officeart/2018/2/layout/IconCircleList"/>
    <dgm:cxn modelId="{C6D75CF3-9BC6-466D-8BF1-7AAE9E2D6BC8}" type="presParOf" srcId="{70B38D08-5E09-4325-95F9-E87ADF38FF93}" destId="{618E2FE5-A62C-4877-9549-81F4B0061471}" srcOrd="7" destOrd="0" presId="urn:microsoft.com/office/officeart/2018/2/layout/IconCircleList"/>
    <dgm:cxn modelId="{4A43D99F-CDDB-47A1-AA7A-44F47EE1B099}" type="presParOf" srcId="{70B38D08-5E09-4325-95F9-E87ADF38FF93}" destId="{1F965DE0-D01A-4E86-BE2D-E33A1865094A}" srcOrd="8" destOrd="0" presId="urn:microsoft.com/office/officeart/2018/2/layout/IconCircleList"/>
    <dgm:cxn modelId="{B9979804-50A4-445E-9FD6-7559ED4D6567}" type="presParOf" srcId="{1F965DE0-D01A-4E86-BE2D-E33A1865094A}" destId="{C8FB809A-7FFF-4718-A7E9-0B4F56690DD6}" srcOrd="0" destOrd="0" presId="urn:microsoft.com/office/officeart/2018/2/layout/IconCircleList"/>
    <dgm:cxn modelId="{EA6E0D77-800F-46EE-A362-466D0AEE9FAB}" type="presParOf" srcId="{1F965DE0-D01A-4E86-BE2D-E33A1865094A}" destId="{5CC2E0AB-EEF2-4486-88AB-AFD38738B471}" srcOrd="1" destOrd="0" presId="urn:microsoft.com/office/officeart/2018/2/layout/IconCircleList"/>
    <dgm:cxn modelId="{1A43A520-113F-4BCD-AFFB-4B671E31E493}" type="presParOf" srcId="{1F965DE0-D01A-4E86-BE2D-E33A1865094A}" destId="{64002F5A-1706-4BC1-95CB-9217A307892A}" srcOrd="2" destOrd="0" presId="urn:microsoft.com/office/officeart/2018/2/layout/IconCircleList"/>
    <dgm:cxn modelId="{B84844F9-3A2D-4DC2-B2DE-2924F04EAE1C}" type="presParOf" srcId="{1F965DE0-D01A-4E86-BE2D-E33A1865094A}" destId="{EA171E67-DB53-4FB8-A02C-3B85C295A9C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2FF9D1-020D-42B9-B790-296133544AD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6FC6D22-9B7D-4E98-8170-BB955861C1CB}">
      <dgm:prSet custT="1"/>
      <dgm:spPr/>
      <dgm:t>
        <a:bodyPr/>
        <a:lstStyle/>
        <a:p>
          <a:r>
            <a:rPr lang="en-US" sz="2400" b="1" dirty="0"/>
            <a:t>Techno resources:</a:t>
          </a:r>
        </a:p>
      </dgm:t>
    </dgm:pt>
    <dgm:pt modelId="{3A183439-DC5C-4A10-B3E4-E9E70EE65428}" type="parTrans" cxnId="{1FB198C2-5543-4570-85CC-A8ADE3C99798}">
      <dgm:prSet/>
      <dgm:spPr/>
      <dgm:t>
        <a:bodyPr/>
        <a:lstStyle/>
        <a:p>
          <a:endParaRPr lang="en-US"/>
        </a:p>
      </dgm:t>
    </dgm:pt>
    <dgm:pt modelId="{482CD2AC-3509-4DE5-AC6A-22DDB688AB4B}" type="sibTrans" cxnId="{1FB198C2-5543-4570-85CC-A8ADE3C99798}">
      <dgm:prSet/>
      <dgm:spPr/>
      <dgm:t>
        <a:bodyPr/>
        <a:lstStyle/>
        <a:p>
          <a:endParaRPr lang="en-US"/>
        </a:p>
      </dgm:t>
    </dgm:pt>
    <dgm:pt modelId="{22EEDAFC-E989-405E-A502-65D224073963}">
      <dgm:prSet/>
      <dgm:spPr/>
      <dgm:t>
        <a:bodyPr/>
        <a:lstStyle/>
        <a:p>
          <a:pPr>
            <a:lnSpc>
              <a:spcPct val="100000"/>
            </a:lnSpc>
            <a:buFont typeface="Arial" panose="020B0604020202020204" pitchFamily="34" charset="0"/>
            <a:buChar char="•"/>
          </a:pPr>
          <a:r>
            <a:rPr lang="en-US" sz="2200" b="1" kern="1200" dirty="0"/>
            <a:t>Research Infrastructure and Equipment</a:t>
          </a:r>
        </a:p>
      </dgm:t>
    </dgm:pt>
    <dgm:pt modelId="{19F9056B-9118-4389-820C-5E41DF8A5167}" type="parTrans" cxnId="{6318A27E-B9E0-42CA-9BBD-5E02582E6EE7}">
      <dgm:prSet/>
      <dgm:spPr/>
      <dgm:t>
        <a:bodyPr/>
        <a:lstStyle/>
        <a:p>
          <a:endParaRPr lang="en-US"/>
        </a:p>
      </dgm:t>
    </dgm:pt>
    <dgm:pt modelId="{1F34988E-C4AC-4110-96C4-D15A4A1A30CB}" type="sibTrans" cxnId="{6318A27E-B9E0-42CA-9BBD-5E02582E6EE7}">
      <dgm:prSet/>
      <dgm:spPr/>
      <dgm:t>
        <a:bodyPr/>
        <a:lstStyle/>
        <a:p>
          <a:endParaRPr lang="en-US"/>
        </a:p>
      </dgm:t>
    </dgm:pt>
    <dgm:pt modelId="{BCF6F93F-EC2B-4C52-807D-F13616A3B2DA}">
      <dgm:prSet/>
      <dgm:spPr/>
      <dgm:t>
        <a:bodyPr/>
        <a:lstStyle/>
        <a:p>
          <a:pPr>
            <a:lnSpc>
              <a:spcPct val="100000"/>
            </a:lnSpc>
            <a:buFont typeface="Arial" panose="020B0604020202020204" pitchFamily="34" charset="0"/>
            <a:buChar char="•"/>
          </a:pPr>
          <a:r>
            <a:rPr lang="en-US" sz="2200" kern="1200" dirty="0"/>
            <a:t>Innovations</a:t>
          </a:r>
        </a:p>
      </dgm:t>
    </dgm:pt>
    <dgm:pt modelId="{6C69A04A-0DF0-4535-B88F-95A8112DF7B5}" type="parTrans" cxnId="{2E641BA4-CE3D-4266-BEA0-D81A7AFC5AF7}">
      <dgm:prSet/>
      <dgm:spPr/>
      <dgm:t>
        <a:bodyPr/>
        <a:lstStyle/>
        <a:p>
          <a:endParaRPr lang="en-US"/>
        </a:p>
      </dgm:t>
    </dgm:pt>
    <dgm:pt modelId="{E5286246-E2EB-4B64-9939-E0CF1F67C0D1}" type="sibTrans" cxnId="{2E641BA4-CE3D-4266-BEA0-D81A7AFC5AF7}">
      <dgm:prSet/>
      <dgm:spPr/>
      <dgm:t>
        <a:bodyPr/>
        <a:lstStyle/>
        <a:p>
          <a:endParaRPr lang="en-US"/>
        </a:p>
      </dgm:t>
    </dgm:pt>
    <dgm:pt modelId="{0F5FF1A2-1E09-4773-A7B3-9C2B0BE76401}">
      <dgm:prSet/>
      <dgm:spPr/>
      <dgm:t>
        <a:bodyPr/>
        <a:lstStyle/>
        <a:p>
          <a:pPr>
            <a:lnSpc>
              <a:spcPct val="100000"/>
            </a:lnSpc>
            <a:buFont typeface="Arial" panose="020B0604020202020204" pitchFamily="34" charset="0"/>
            <a:buChar char="•"/>
          </a:pPr>
          <a:r>
            <a:rPr lang="en-US" sz="2200" kern="1200" dirty="0"/>
            <a:t>STI Products</a:t>
          </a:r>
        </a:p>
      </dgm:t>
    </dgm:pt>
    <dgm:pt modelId="{B2C548C9-2EE6-4EDC-BB77-09F7FC912AEE}" type="parTrans" cxnId="{ACC7913E-09BE-4AE5-8A7B-1CF727365366}">
      <dgm:prSet/>
      <dgm:spPr/>
      <dgm:t>
        <a:bodyPr/>
        <a:lstStyle/>
        <a:p>
          <a:endParaRPr lang="en-US"/>
        </a:p>
      </dgm:t>
    </dgm:pt>
    <dgm:pt modelId="{17E74EEB-E3BE-41E0-9E68-080B259AF826}" type="sibTrans" cxnId="{ACC7913E-09BE-4AE5-8A7B-1CF727365366}">
      <dgm:prSet/>
      <dgm:spPr/>
      <dgm:t>
        <a:bodyPr/>
        <a:lstStyle/>
        <a:p>
          <a:endParaRPr lang="en-US"/>
        </a:p>
      </dgm:t>
    </dgm:pt>
    <dgm:pt modelId="{BB402A20-F99D-47BE-BB81-F3A7038BF95D}">
      <dgm:prSet custT="1"/>
      <dgm:spPr/>
      <dgm:t>
        <a:bodyPr/>
        <a:lstStyle/>
        <a:p>
          <a:pPr>
            <a:lnSpc>
              <a:spcPct val="100000"/>
            </a:lnSpc>
            <a:buFont typeface="Arial" panose="020B0604020202020204" pitchFamily="34" charset="0"/>
            <a:buChar char="•"/>
          </a:pPr>
          <a:r>
            <a:rPr lang="en-US" sz="2200" kern="1200" dirty="0"/>
            <a:t>STI Experts</a:t>
          </a:r>
        </a:p>
      </dgm:t>
    </dgm:pt>
    <dgm:pt modelId="{83CE31CF-F5AE-4546-BBD0-71F80BE9F138}" type="parTrans" cxnId="{FCF1EBCD-79CA-471E-B3D3-87730A621110}">
      <dgm:prSet/>
      <dgm:spPr/>
      <dgm:t>
        <a:bodyPr/>
        <a:lstStyle/>
        <a:p>
          <a:endParaRPr lang="en-US"/>
        </a:p>
      </dgm:t>
    </dgm:pt>
    <dgm:pt modelId="{8C9CB8CF-B796-483D-B468-417102AB4DDA}" type="sibTrans" cxnId="{FCF1EBCD-79CA-471E-B3D3-87730A621110}">
      <dgm:prSet/>
      <dgm:spPr/>
      <dgm:t>
        <a:bodyPr/>
        <a:lstStyle/>
        <a:p>
          <a:endParaRPr lang="en-US"/>
        </a:p>
      </dgm:t>
    </dgm:pt>
    <dgm:pt modelId="{61B5C7A2-2CAC-49CF-B18C-3BDF8F518487}">
      <dgm:prSet custT="1"/>
      <dgm:spPr/>
      <dgm:t>
        <a:bodyPr/>
        <a:lstStyle/>
        <a:p>
          <a:pPr>
            <a:lnSpc>
              <a:spcPct val="100000"/>
            </a:lnSpc>
            <a:buFont typeface="Arial" panose="020B0604020202020204" pitchFamily="34" charset="0"/>
            <a:buChar char="•"/>
          </a:pPr>
          <a:r>
            <a:rPr lang="en-US" sz="2200" kern="1200" dirty="0"/>
            <a:t>Ideas</a:t>
          </a:r>
          <a:br>
            <a:rPr lang="en-US" sz="2200" kern="1200" dirty="0"/>
          </a:br>
          <a:endParaRPr lang="en-US" sz="2200" kern="1200" dirty="0"/>
        </a:p>
      </dgm:t>
    </dgm:pt>
    <dgm:pt modelId="{35BD7C0B-681B-4DA1-9D89-9B0AE55054A4}" type="sibTrans" cxnId="{FDF7D180-2CCD-4E23-A381-DD83BF5D57D1}">
      <dgm:prSet/>
      <dgm:spPr/>
      <dgm:t>
        <a:bodyPr/>
        <a:lstStyle/>
        <a:p>
          <a:endParaRPr lang="en-UG"/>
        </a:p>
      </dgm:t>
    </dgm:pt>
    <dgm:pt modelId="{5B53B40B-C0AB-44E0-B360-B310EC6C7636}" type="parTrans" cxnId="{FDF7D180-2CCD-4E23-A381-DD83BF5D57D1}">
      <dgm:prSet/>
      <dgm:spPr/>
      <dgm:t>
        <a:bodyPr/>
        <a:lstStyle/>
        <a:p>
          <a:endParaRPr lang="en-UG"/>
        </a:p>
      </dgm:t>
    </dgm:pt>
    <dgm:pt modelId="{0B801E16-FD0C-4E97-A364-52D042C58703}">
      <dgm:prSet custT="1"/>
      <dgm:spPr/>
      <dgm:t>
        <a:bodyPr/>
        <a:lstStyle/>
        <a:p>
          <a:pPr>
            <a:lnSpc>
              <a:spcPct val="100000"/>
            </a:lnSpc>
            <a:buFont typeface="Arial" panose="020B0604020202020204" pitchFamily="34" charset="0"/>
            <a:buChar char="•"/>
          </a:pPr>
          <a:r>
            <a:rPr lang="en-US" sz="2200" kern="1200" dirty="0">
              <a:solidFill>
                <a:prstClr val="black">
                  <a:hueOff val="0"/>
                  <a:satOff val="0"/>
                  <a:lumOff val="0"/>
                  <a:alphaOff val="0"/>
                </a:prstClr>
              </a:solidFill>
              <a:latin typeface="Calibri" panose="020F0502020204030204"/>
              <a:ea typeface="+mn-ea"/>
              <a:cs typeface="+mn-cs"/>
            </a:rPr>
            <a:t>Prototypes</a:t>
          </a:r>
          <a:endParaRPr lang="en-US" sz="2200" kern="1200" dirty="0"/>
        </a:p>
      </dgm:t>
    </dgm:pt>
    <dgm:pt modelId="{AEA97064-1D2A-4F18-9861-680D055BDC28}" type="parTrans" cxnId="{99F5D729-2F43-4C22-AD66-BCBAB19C8564}">
      <dgm:prSet/>
      <dgm:spPr/>
      <dgm:t>
        <a:bodyPr/>
        <a:lstStyle/>
        <a:p>
          <a:endParaRPr lang="en-UG"/>
        </a:p>
      </dgm:t>
    </dgm:pt>
    <dgm:pt modelId="{FA4BAE11-EBF0-4EC7-851F-9414D54FA948}" type="sibTrans" cxnId="{99F5D729-2F43-4C22-AD66-BCBAB19C8564}">
      <dgm:prSet/>
      <dgm:spPr/>
      <dgm:t>
        <a:bodyPr/>
        <a:lstStyle/>
        <a:p>
          <a:endParaRPr lang="en-UG"/>
        </a:p>
      </dgm:t>
    </dgm:pt>
    <dgm:pt modelId="{7E1AB2AF-F628-4121-BC79-04B281D60C5F}" type="pres">
      <dgm:prSet presAssocID="{6D2FF9D1-020D-42B9-B790-296133544ADF}" presName="linear" presStyleCnt="0">
        <dgm:presLayoutVars>
          <dgm:dir/>
          <dgm:animLvl val="lvl"/>
          <dgm:resizeHandles val="exact"/>
        </dgm:presLayoutVars>
      </dgm:prSet>
      <dgm:spPr/>
    </dgm:pt>
    <dgm:pt modelId="{8296684F-1199-479E-B754-06C3BAA5F491}" type="pres">
      <dgm:prSet presAssocID="{86FC6D22-9B7D-4E98-8170-BB955861C1CB}" presName="parentLin" presStyleCnt="0"/>
      <dgm:spPr/>
    </dgm:pt>
    <dgm:pt modelId="{804518CD-0039-4169-9621-836CA6C11E49}" type="pres">
      <dgm:prSet presAssocID="{86FC6D22-9B7D-4E98-8170-BB955861C1CB}" presName="parentLeftMargin" presStyleLbl="node1" presStyleIdx="0" presStyleCnt="1"/>
      <dgm:spPr/>
    </dgm:pt>
    <dgm:pt modelId="{8DC03063-66D8-43EC-83E3-E0B8BEEB744B}" type="pres">
      <dgm:prSet presAssocID="{86FC6D22-9B7D-4E98-8170-BB955861C1CB}" presName="parentText" presStyleLbl="node1" presStyleIdx="0" presStyleCnt="1" custScaleY="594345" custLinFactNeighborX="-16005" custLinFactNeighborY="82277">
        <dgm:presLayoutVars>
          <dgm:chMax val="0"/>
          <dgm:bulletEnabled val="1"/>
        </dgm:presLayoutVars>
      </dgm:prSet>
      <dgm:spPr/>
    </dgm:pt>
    <dgm:pt modelId="{AEFE45E9-334F-4085-80E5-80CD2C727462}" type="pres">
      <dgm:prSet presAssocID="{86FC6D22-9B7D-4E98-8170-BB955861C1CB}" presName="negativeSpace" presStyleCnt="0"/>
      <dgm:spPr/>
    </dgm:pt>
    <dgm:pt modelId="{77D41790-1705-4ACB-9CF2-DFA957D2A728}" type="pres">
      <dgm:prSet presAssocID="{86FC6D22-9B7D-4E98-8170-BB955861C1CB}" presName="childText" presStyleLbl="conFgAcc1" presStyleIdx="0" presStyleCnt="1" custLinFactY="5451" custLinFactNeighborX="1374" custLinFactNeighborY="100000">
        <dgm:presLayoutVars>
          <dgm:bulletEnabled val="1"/>
        </dgm:presLayoutVars>
      </dgm:prSet>
      <dgm:spPr/>
    </dgm:pt>
  </dgm:ptLst>
  <dgm:cxnLst>
    <dgm:cxn modelId="{CA5EDC14-EDA3-4002-BD8D-4D4061E36157}" type="presOf" srcId="{BB402A20-F99D-47BE-BB81-F3A7038BF95D}" destId="{77D41790-1705-4ACB-9CF2-DFA957D2A728}" srcOrd="0" destOrd="3" presId="urn:microsoft.com/office/officeart/2005/8/layout/list1"/>
    <dgm:cxn modelId="{F2588317-27B7-4AE7-881E-537B50FC5F3E}" type="presOf" srcId="{22EEDAFC-E989-405E-A502-65D224073963}" destId="{77D41790-1705-4ACB-9CF2-DFA957D2A728}" srcOrd="0" destOrd="0" presId="urn:microsoft.com/office/officeart/2005/8/layout/list1"/>
    <dgm:cxn modelId="{99F5D729-2F43-4C22-AD66-BCBAB19C8564}" srcId="{86FC6D22-9B7D-4E98-8170-BB955861C1CB}" destId="{0B801E16-FD0C-4E97-A364-52D042C58703}" srcOrd="4" destOrd="0" parTransId="{AEA97064-1D2A-4F18-9861-680D055BDC28}" sibTransId="{FA4BAE11-EBF0-4EC7-851F-9414D54FA948}"/>
    <dgm:cxn modelId="{01119131-1662-4D16-9D74-D5E2CC5600A7}" type="presOf" srcId="{0F5FF1A2-1E09-4773-A7B3-9C2B0BE76401}" destId="{77D41790-1705-4ACB-9CF2-DFA957D2A728}" srcOrd="0" destOrd="2" presId="urn:microsoft.com/office/officeart/2005/8/layout/list1"/>
    <dgm:cxn modelId="{72E0303A-8162-4652-BEC2-D4D967148AC2}" type="presOf" srcId="{0B801E16-FD0C-4E97-A364-52D042C58703}" destId="{77D41790-1705-4ACB-9CF2-DFA957D2A728}" srcOrd="0" destOrd="4" presId="urn:microsoft.com/office/officeart/2005/8/layout/list1"/>
    <dgm:cxn modelId="{ACC7913E-09BE-4AE5-8A7B-1CF727365366}" srcId="{86FC6D22-9B7D-4E98-8170-BB955861C1CB}" destId="{0F5FF1A2-1E09-4773-A7B3-9C2B0BE76401}" srcOrd="2" destOrd="0" parTransId="{B2C548C9-2EE6-4EDC-BB77-09F7FC912AEE}" sibTransId="{17E74EEB-E3BE-41E0-9E68-080B259AF826}"/>
    <dgm:cxn modelId="{9595F166-4A61-4180-AFEB-A24FBCEABF3D}" type="presOf" srcId="{61B5C7A2-2CAC-49CF-B18C-3BDF8F518487}" destId="{77D41790-1705-4ACB-9CF2-DFA957D2A728}" srcOrd="0" destOrd="5" presId="urn:microsoft.com/office/officeart/2005/8/layout/list1"/>
    <dgm:cxn modelId="{67D56F6C-48BD-4B52-9524-E8E3ADB0AC51}" type="presOf" srcId="{86FC6D22-9B7D-4E98-8170-BB955861C1CB}" destId="{8DC03063-66D8-43EC-83E3-E0B8BEEB744B}" srcOrd="1" destOrd="0" presId="urn:microsoft.com/office/officeart/2005/8/layout/list1"/>
    <dgm:cxn modelId="{6318A27E-B9E0-42CA-9BBD-5E02582E6EE7}" srcId="{86FC6D22-9B7D-4E98-8170-BB955861C1CB}" destId="{22EEDAFC-E989-405E-A502-65D224073963}" srcOrd="0" destOrd="0" parTransId="{19F9056B-9118-4389-820C-5E41DF8A5167}" sibTransId="{1F34988E-C4AC-4110-96C4-D15A4A1A30CB}"/>
    <dgm:cxn modelId="{FDF7D180-2CCD-4E23-A381-DD83BF5D57D1}" srcId="{86FC6D22-9B7D-4E98-8170-BB955861C1CB}" destId="{61B5C7A2-2CAC-49CF-B18C-3BDF8F518487}" srcOrd="5" destOrd="0" parTransId="{5B53B40B-C0AB-44E0-B360-B310EC6C7636}" sibTransId="{35BD7C0B-681B-4DA1-9D89-9B0AE55054A4}"/>
    <dgm:cxn modelId="{2E641BA4-CE3D-4266-BEA0-D81A7AFC5AF7}" srcId="{86FC6D22-9B7D-4E98-8170-BB955861C1CB}" destId="{BCF6F93F-EC2B-4C52-807D-F13616A3B2DA}" srcOrd="1" destOrd="0" parTransId="{6C69A04A-0DF0-4535-B88F-95A8112DF7B5}" sibTransId="{E5286246-E2EB-4B64-9939-E0CF1F67C0D1}"/>
    <dgm:cxn modelId="{1FB198C2-5543-4570-85CC-A8ADE3C99798}" srcId="{6D2FF9D1-020D-42B9-B790-296133544ADF}" destId="{86FC6D22-9B7D-4E98-8170-BB955861C1CB}" srcOrd="0" destOrd="0" parTransId="{3A183439-DC5C-4A10-B3E4-E9E70EE65428}" sibTransId="{482CD2AC-3509-4DE5-AC6A-22DDB688AB4B}"/>
    <dgm:cxn modelId="{FCF1EBCD-79CA-471E-B3D3-87730A621110}" srcId="{86FC6D22-9B7D-4E98-8170-BB955861C1CB}" destId="{BB402A20-F99D-47BE-BB81-F3A7038BF95D}" srcOrd="3" destOrd="0" parTransId="{83CE31CF-F5AE-4546-BBD0-71F80BE9F138}" sibTransId="{8C9CB8CF-B796-483D-B468-417102AB4DDA}"/>
    <dgm:cxn modelId="{304AF7CD-9178-4289-A2F6-72E0F5B51CF7}" type="presOf" srcId="{6D2FF9D1-020D-42B9-B790-296133544ADF}" destId="{7E1AB2AF-F628-4121-BC79-04B281D60C5F}" srcOrd="0" destOrd="0" presId="urn:microsoft.com/office/officeart/2005/8/layout/list1"/>
    <dgm:cxn modelId="{78679ED0-3B98-44FF-BD39-33D6AA3D28A3}" type="presOf" srcId="{BCF6F93F-EC2B-4C52-807D-F13616A3B2DA}" destId="{77D41790-1705-4ACB-9CF2-DFA957D2A728}" srcOrd="0" destOrd="1" presId="urn:microsoft.com/office/officeart/2005/8/layout/list1"/>
    <dgm:cxn modelId="{0C5FFFD8-83B8-4753-B3A6-8341AE593FE4}" type="presOf" srcId="{86FC6D22-9B7D-4E98-8170-BB955861C1CB}" destId="{804518CD-0039-4169-9621-836CA6C11E49}" srcOrd="0" destOrd="0" presId="urn:microsoft.com/office/officeart/2005/8/layout/list1"/>
    <dgm:cxn modelId="{9F68BC5E-27A7-4F60-AA9E-53F0D0EA379D}" type="presParOf" srcId="{7E1AB2AF-F628-4121-BC79-04B281D60C5F}" destId="{8296684F-1199-479E-B754-06C3BAA5F491}" srcOrd="0" destOrd="0" presId="urn:microsoft.com/office/officeart/2005/8/layout/list1"/>
    <dgm:cxn modelId="{4D5E6377-B336-4520-9BCE-18350A7D3F68}" type="presParOf" srcId="{8296684F-1199-479E-B754-06C3BAA5F491}" destId="{804518CD-0039-4169-9621-836CA6C11E49}" srcOrd="0" destOrd="0" presId="urn:microsoft.com/office/officeart/2005/8/layout/list1"/>
    <dgm:cxn modelId="{7A3F6909-BD05-434E-969A-E76A403D794C}" type="presParOf" srcId="{8296684F-1199-479E-B754-06C3BAA5F491}" destId="{8DC03063-66D8-43EC-83E3-E0B8BEEB744B}" srcOrd="1" destOrd="0" presId="urn:microsoft.com/office/officeart/2005/8/layout/list1"/>
    <dgm:cxn modelId="{B8F9E2C4-ED33-462A-8324-155B0D0C9495}" type="presParOf" srcId="{7E1AB2AF-F628-4121-BC79-04B281D60C5F}" destId="{AEFE45E9-334F-4085-80E5-80CD2C727462}" srcOrd="1" destOrd="0" presId="urn:microsoft.com/office/officeart/2005/8/layout/list1"/>
    <dgm:cxn modelId="{AFB56663-507D-4033-B78A-C2079741971C}" type="presParOf" srcId="{7E1AB2AF-F628-4121-BC79-04B281D60C5F}" destId="{77D41790-1705-4ACB-9CF2-DFA957D2A728}" srcOrd="2" destOrd="0" presId="urn:microsoft.com/office/officeart/2005/8/layout/list1"/>
  </dgm:cxnLst>
  <dgm:bg/>
  <dgm:whole>
    <a:ln w="38100"/>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060B26-B7A0-484D-B507-A743B6CBB6D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E6DB279-04BF-4A05-9EC2-4709BD2B71DA}">
      <dgm:prSet custT="1"/>
      <dgm:spPr/>
      <dgm:t>
        <a:bodyPr/>
        <a:lstStyle/>
        <a:p>
          <a:pPr>
            <a:lnSpc>
              <a:spcPct val="100000"/>
            </a:lnSpc>
            <a:defRPr cap="all"/>
          </a:pPr>
          <a:r>
            <a:rPr lang="en-US" sz="2000" b="1" cap="none" dirty="0">
              <a:solidFill>
                <a:schemeClr val="accent1">
                  <a:lumMod val="75000"/>
                </a:schemeClr>
              </a:solidFill>
            </a:rPr>
            <a:t>EFFECTIVE AND Efficient Use Of Techno Resources Across The SGCI Member Countries.</a:t>
          </a:r>
        </a:p>
      </dgm:t>
    </dgm:pt>
    <dgm:pt modelId="{4253D103-6DAF-436B-869C-C4804C0B1F5D}" type="parTrans" cxnId="{455A2DC5-3042-465F-814A-3E8912AB4223}">
      <dgm:prSet/>
      <dgm:spPr/>
      <dgm:t>
        <a:bodyPr/>
        <a:lstStyle/>
        <a:p>
          <a:endParaRPr lang="en-US"/>
        </a:p>
      </dgm:t>
    </dgm:pt>
    <dgm:pt modelId="{99C5BBC6-7AEC-436D-8898-ED0234EFC9A7}" type="sibTrans" cxnId="{455A2DC5-3042-465F-814A-3E8912AB4223}">
      <dgm:prSet/>
      <dgm:spPr/>
      <dgm:t>
        <a:bodyPr/>
        <a:lstStyle/>
        <a:p>
          <a:pPr>
            <a:lnSpc>
              <a:spcPct val="100000"/>
            </a:lnSpc>
          </a:pPr>
          <a:endParaRPr lang="en-US"/>
        </a:p>
      </dgm:t>
    </dgm:pt>
    <dgm:pt modelId="{2EE73122-563A-4873-95E8-142592586623}">
      <dgm:prSet custT="1"/>
      <dgm:spPr/>
      <dgm:t>
        <a:bodyPr/>
        <a:lstStyle/>
        <a:p>
          <a:pPr>
            <a:lnSpc>
              <a:spcPct val="100000"/>
            </a:lnSpc>
            <a:defRPr cap="all"/>
          </a:pPr>
          <a:r>
            <a:rPr lang="en-US" sz="2000" b="1" cap="none" dirty="0">
              <a:solidFill>
                <a:schemeClr val="accent1">
                  <a:lumMod val="75000"/>
                </a:schemeClr>
              </a:solidFill>
            </a:rPr>
            <a:t>Enhanced Peer To Peer Collaborations And Partnerships within the STI community in SGCs.</a:t>
          </a:r>
        </a:p>
      </dgm:t>
    </dgm:pt>
    <dgm:pt modelId="{1154A7B4-90B9-456A-9ABE-D86AD7EC2260}" type="parTrans" cxnId="{D7007611-21FA-4CF5-8D30-063D08790915}">
      <dgm:prSet/>
      <dgm:spPr/>
      <dgm:t>
        <a:bodyPr/>
        <a:lstStyle/>
        <a:p>
          <a:endParaRPr lang="en-US"/>
        </a:p>
      </dgm:t>
    </dgm:pt>
    <dgm:pt modelId="{7DCBA580-DD5D-4C6A-8F53-CEF0A506A7D8}" type="sibTrans" cxnId="{D7007611-21FA-4CF5-8D30-063D08790915}">
      <dgm:prSet/>
      <dgm:spPr/>
      <dgm:t>
        <a:bodyPr/>
        <a:lstStyle/>
        <a:p>
          <a:pPr>
            <a:lnSpc>
              <a:spcPct val="100000"/>
            </a:lnSpc>
          </a:pPr>
          <a:endParaRPr lang="en-US"/>
        </a:p>
      </dgm:t>
    </dgm:pt>
    <dgm:pt modelId="{679E7559-8717-4539-A5CC-94FF3D860E39}">
      <dgm:prSet custT="1"/>
      <dgm:spPr/>
      <dgm:t>
        <a:bodyPr/>
        <a:lstStyle/>
        <a:p>
          <a:pPr>
            <a:lnSpc>
              <a:spcPct val="100000"/>
            </a:lnSpc>
            <a:defRPr cap="all"/>
          </a:pPr>
          <a:r>
            <a:rPr lang="en-US" sz="2000" b="1" cap="none" dirty="0">
              <a:solidFill>
                <a:schemeClr val="accent1">
                  <a:lumMod val="75000"/>
                </a:schemeClr>
              </a:solidFill>
            </a:rPr>
            <a:t>Visibility, Tracking And  Management Of Techno Resources Within SGCI </a:t>
          </a:r>
        </a:p>
      </dgm:t>
    </dgm:pt>
    <dgm:pt modelId="{BF35965D-F14B-4F1F-B158-CD2F8624334D}" type="parTrans" cxnId="{8619B56E-58C2-4713-8FFA-99F5209D3911}">
      <dgm:prSet/>
      <dgm:spPr/>
      <dgm:t>
        <a:bodyPr/>
        <a:lstStyle/>
        <a:p>
          <a:endParaRPr lang="en-US"/>
        </a:p>
      </dgm:t>
    </dgm:pt>
    <dgm:pt modelId="{4512BDD9-2D32-46F6-9308-5FCE06EF058B}" type="sibTrans" cxnId="{8619B56E-58C2-4713-8FFA-99F5209D3911}">
      <dgm:prSet/>
      <dgm:spPr/>
      <dgm:t>
        <a:bodyPr/>
        <a:lstStyle/>
        <a:p>
          <a:pPr>
            <a:lnSpc>
              <a:spcPct val="100000"/>
            </a:lnSpc>
          </a:pPr>
          <a:endParaRPr lang="en-US"/>
        </a:p>
      </dgm:t>
    </dgm:pt>
    <dgm:pt modelId="{7C169335-D2BD-47CF-814D-E2A9E9FF4292}" type="pres">
      <dgm:prSet presAssocID="{34060B26-B7A0-484D-B507-A743B6CBB6D6}" presName="root" presStyleCnt="0">
        <dgm:presLayoutVars>
          <dgm:dir/>
          <dgm:resizeHandles val="exact"/>
        </dgm:presLayoutVars>
      </dgm:prSet>
      <dgm:spPr/>
    </dgm:pt>
    <dgm:pt modelId="{BDB57C7A-A839-4023-ADBE-8AE51A8798FA}" type="pres">
      <dgm:prSet presAssocID="{AE6DB279-04BF-4A05-9EC2-4709BD2B71DA}" presName="compNode" presStyleCnt="0"/>
      <dgm:spPr/>
    </dgm:pt>
    <dgm:pt modelId="{DDB6E581-F9B8-4C56-9DAB-931EDF9190DA}" type="pres">
      <dgm:prSet presAssocID="{AE6DB279-04BF-4A05-9EC2-4709BD2B71DA}" presName="iconBgRect" presStyleLbl="bgShp" presStyleIdx="0" presStyleCnt="3"/>
      <dgm:spPr/>
    </dgm:pt>
    <dgm:pt modelId="{AC83E422-ACF3-4DCB-8734-A36E658C8B9E}" type="pres">
      <dgm:prSet presAssocID="{AE6DB279-04BF-4A05-9EC2-4709BD2B71D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BC79021B-2044-4CCA-948D-0BDCBE2BE9C7}" type="pres">
      <dgm:prSet presAssocID="{AE6DB279-04BF-4A05-9EC2-4709BD2B71DA}" presName="spaceRect" presStyleCnt="0"/>
      <dgm:spPr/>
    </dgm:pt>
    <dgm:pt modelId="{2F8131A3-0BD0-417E-B8C3-7EE181D10A5A}" type="pres">
      <dgm:prSet presAssocID="{AE6DB279-04BF-4A05-9EC2-4709BD2B71DA}" presName="textRect" presStyleLbl="revTx" presStyleIdx="0" presStyleCnt="3">
        <dgm:presLayoutVars>
          <dgm:chMax val="1"/>
          <dgm:chPref val="1"/>
        </dgm:presLayoutVars>
      </dgm:prSet>
      <dgm:spPr/>
    </dgm:pt>
    <dgm:pt modelId="{5E948E17-0B25-48D1-8873-3792B0F55ADB}" type="pres">
      <dgm:prSet presAssocID="{99C5BBC6-7AEC-436D-8898-ED0234EFC9A7}" presName="sibTrans" presStyleCnt="0"/>
      <dgm:spPr/>
    </dgm:pt>
    <dgm:pt modelId="{82A74805-0624-430A-9B10-772C77EFC18D}" type="pres">
      <dgm:prSet presAssocID="{2EE73122-563A-4873-95E8-142592586623}" presName="compNode" presStyleCnt="0"/>
      <dgm:spPr/>
    </dgm:pt>
    <dgm:pt modelId="{69DAE380-2AD2-4787-A7FF-245584359052}" type="pres">
      <dgm:prSet presAssocID="{2EE73122-563A-4873-95E8-142592586623}" presName="iconBgRect" presStyleLbl="bgShp" presStyleIdx="1" presStyleCnt="3"/>
      <dgm:spPr/>
    </dgm:pt>
    <dgm:pt modelId="{89D1C0D7-5698-446B-BB8C-8DAAFCF9F70E}" type="pres">
      <dgm:prSet presAssocID="{2EE73122-563A-4873-95E8-14259258662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50ADED44-6297-4867-BF05-0528FFFAFA34}" type="pres">
      <dgm:prSet presAssocID="{2EE73122-563A-4873-95E8-142592586623}" presName="spaceRect" presStyleCnt="0"/>
      <dgm:spPr/>
    </dgm:pt>
    <dgm:pt modelId="{B33FFE82-0D24-4277-A026-E1D0966EE108}" type="pres">
      <dgm:prSet presAssocID="{2EE73122-563A-4873-95E8-142592586623}" presName="textRect" presStyleLbl="revTx" presStyleIdx="1" presStyleCnt="3">
        <dgm:presLayoutVars>
          <dgm:chMax val="1"/>
          <dgm:chPref val="1"/>
        </dgm:presLayoutVars>
      </dgm:prSet>
      <dgm:spPr/>
    </dgm:pt>
    <dgm:pt modelId="{AD84C059-B08E-46AE-9812-576B5886AE5B}" type="pres">
      <dgm:prSet presAssocID="{7DCBA580-DD5D-4C6A-8F53-CEF0A506A7D8}" presName="sibTrans" presStyleCnt="0"/>
      <dgm:spPr/>
    </dgm:pt>
    <dgm:pt modelId="{7D71EB98-E4A7-4735-B0B3-1992E44432D1}" type="pres">
      <dgm:prSet presAssocID="{679E7559-8717-4539-A5CC-94FF3D860E39}" presName="compNode" presStyleCnt="0"/>
      <dgm:spPr/>
    </dgm:pt>
    <dgm:pt modelId="{BC800035-18DD-43E4-9136-8CEE0FCB6D06}" type="pres">
      <dgm:prSet presAssocID="{679E7559-8717-4539-A5CC-94FF3D860E39}" presName="iconBgRect" presStyleLbl="bgShp" presStyleIdx="2" presStyleCnt="3"/>
      <dgm:spPr/>
    </dgm:pt>
    <dgm:pt modelId="{76D60531-1176-4BF6-AE33-E241D8E82423}" type="pres">
      <dgm:prSet presAssocID="{679E7559-8717-4539-A5CC-94FF3D860E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1667C5F4-1FC5-4E40-ACEA-FA874AAF9D6D}" type="pres">
      <dgm:prSet presAssocID="{679E7559-8717-4539-A5CC-94FF3D860E39}" presName="spaceRect" presStyleCnt="0"/>
      <dgm:spPr/>
    </dgm:pt>
    <dgm:pt modelId="{0554FD48-28DC-4EF1-B3CC-7FDCB47ACE46}" type="pres">
      <dgm:prSet presAssocID="{679E7559-8717-4539-A5CC-94FF3D860E39}" presName="textRect" presStyleLbl="revTx" presStyleIdx="2" presStyleCnt="3">
        <dgm:presLayoutVars>
          <dgm:chMax val="1"/>
          <dgm:chPref val="1"/>
        </dgm:presLayoutVars>
      </dgm:prSet>
      <dgm:spPr/>
    </dgm:pt>
  </dgm:ptLst>
  <dgm:cxnLst>
    <dgm:cxn modelId="{D7007611-21FA-4CF5-8D30-063D08790915}" srcId="{34060B26-B7A0-484D-B507-A743B6CBB6D6}" destId="{2EE73122-563A-4873-95E8-142592586623}" srcOrd="1" destOrd="0" parTransId="{1154A7B4-90B9-456A-9ABE-D86AD7EC2260}" sibTransId="{7DCBA580-DD5D-4C6A-8F53-CEF0A506A7D8}"/>
    <dgm:cxn modelId="{485B393E-9AF3-4DFE-BBF8-63509D2B7FEC}" type="presOf" srcId="{AE6DB279-04BF-4A05-9EC2-4709BD2B71DA}" destId="{2F8131A3-0BD0-417E-B8C3-7EE181D10A5A}" srcOrd="0" destOrd="0" presId="urn:microsoft.com/office/officeart/2018/5/layout/IconCircleLabelList"/>
    <dgm:cxn modelId="{1F6F394E-1FA1-49B9-93F6-300593D4F065}" type="presOf" srcId="{34060B26-B7A0-484D-B507-A743B6CBB6D6}" destId="{7C169335-D2BD-47CF-814D-E2A9E9FF4292}" srcOrd="0" destOrd="0" presId="urn:microsoft.com/office/officeart/2018/5/layout/IconCircleLabelList"/>
    <dgm:cxn modelId="{8619B56E-58C2-4713-8FFA-99F5209D3911}" srcId="{34060B26-B7A0-484D-B507-A743B6CBB6D6}" destId="{679E7559-8717-4539-A5CC-94FF3D860E39}" srcOrd="2" destOrd="0" parTransId="{BF35965D-F14B-4F1F-B158-CD2F8624334D}" sibTransId="{4512BDD9-2D32-46F6-9308-5FCE06EF058B}"/>
    <dgm:cxn modelId="{55523E7B-78F1-47D4-B2F3-2CBA76C079EA}" type="presOf" srcId="{2EE73122-563A-4873-95E8-142592586623}" destId="{B33FFE82-0D24-4277-A026-E1D0966EE108}" srcOrd="0" destOrd="0" presId="urn:microsoft.com/office/officeart/2018/5/layout/IconCircleLabelList"/>
    <dgm:cxn modelId="{455A2DC5-3042-465F-814A-3E8912AB4223}" srcId="{34060B26-B7A0-484D-B507-A743B6CBB6D6}" destId="{AE6DB279-04BF-4A05-9EC2-4709BD2B71DA}" srcOrd="0" destOrd="0" parTransId="{4253D103-6DAF-436B-869C-C4804C0B1F5D}" sibTransId="{99C5BBC6-7AEC-436D-8898-ED0234EFC9A7}"/>
    <dgm:cxn modelId="{AE38E1F6-7FF1-4CFB-9D12-BB451F8AE59F}" type="presOf" srcId="{679E7559-8717-4539-A5CC-94FF3D860E39}" destId="{0554FD48-28DC-4EF1-B3CC-7FDCB47ACE46}" srcOrd="0" destOrd="0" presId="urn:microsoft.com/office/officeart/2018/5/layout/IconCircleLabelList"/>
    <dgm:cxn modelId="{4702357C-5AE8-4B18-9031-B9BBA9F78F92}" type="presParOf" srcId="{7C169335-D2BD-47CF-814D-E2A9E9FF4292}" destId="{BDB57C7A-A839-4023-ADBE-8AE51A8798FA}" srcOrd="0" destOrd="0" presId="urn:microsoft.com/office/officeart/2018/5/layout/IconCircleLabelList"/>
    <dgm:cxn modelId="{CFCB279F-E414-4E14-9114-4716984433C3}" type="presParOf" srcId="{BDB57C7A-A839-4023-ADBE-8AE51A8798FA}" destId="{DDB6E581-F9B8-4C56-9DAB-931EDF9190DA}" srcOrd="0" destOrd="0" presId="urn:microsoft.com/office/officeart/2018/5/layout/IconCircleLabelList"/>
    <dgm:cxn modelId="{1624287A-C01B-433F-A093-0BC8714C7D05}" type="presParOf" srcId="{BDB57C7A-A839-4023-ADBE-8AE51A8798FA}" destId="{AC83E422-ACF3-4DCB-8734-A36E658C8B9E}" srcOrd="1" destOrd="0" presId="urn:microsoft.com/office/officeart/2018/5/layout/IconCircleLabelList"/>
    <dgm:cxn modelId="{342EBD70-575A-4013-BC19-3D690E440D33}" type="presParOf" srcId="{BDB57C7A-A839-4023-ADBE-8AE51A8798FA}" destId="{BC79021B-2044-4CCA-948D-0BDCBE2BE9C7}" srcOrd="2" destOrd="0" presId="urn:microsoft.com/office/officeart/2018/5/layout/IconCircleLabelList"/>
    <dgm:cxn modelId="{259E6847-B017-492D-8E33-83CC9369C35A}" type="presParOf" srcId="{BDB57C7A-A839-4023-ADBE-8AE51A8798FA}" destId="{2F8131A3-0BD0-417E-B8C3-7EE181D10A5A}" srcOrd="3" destOrd="0" presId="urn:microsoft.com/office/officeart/2018/5/layout/IconCircleLabelList"/>
    <dgm:cxn modelId="{9639AF0E-2183-4E53-B2B7-5D4B1184E24B}" type="presParOf" srcId="{7C169335-D2BD-47CF-814D-E2A9E9FF4292}" destId="{5E948E17-0B25-48D1-8873-3792B0F55ADB}" srcOrd="1" destOrd="0" presId="urn:microsoft.com/office/officeart/2018/5/layout/IconCircleLabelList"/>
    <dgm:cxn modelId="{018B7D44-32D7-4489-9695-0182F6AB0883}" type="presParOf" srcId="{7C169335-D2BD-47CF-814D-E2A9E9FF4292}" destId="{82A74805-0624-430A-9B10-772C77EFC18D}" srcOrd="2" destOrd="0" presId="urn:microsoft.com/office/officeart/2018/5/layout/IconCircleLabelList"/>
    <dgm:cxn modelId="{3BBBFDD5-490D-4B79-9A0B-802CDBC942D7}" type="presParOf" srcId="{82A74805-0624-430A-9B10-772C77EFC18D}" destId="{69DAE380-2AD2-4787-A7FF-245584359052}" srcOrd="0" destOrd="0" presId="urn:microsoft.com/office/officeart/2018/5/layout/IconCircleLabelList"/>
    <dgm:cxn modelId="{555703DB-1355-40F7-A2E2-AB89A3893246}" type="presParOf" srcId="{82A74805-0624-430A-9B10-772C77EFC18D}" destId="{89D1C0D7-5698-446B-BB8C-8DAAFCF9F70E}" srcOrd="1" destOrd="0" presId="urn:microsoft.com/office/officeart/2018/5/layout/IconCircleLabelList"/>
    <dgm:cxn modelId="{7D72095D-23D5-4BE8-AC12-C835CF900A23}" type="presParOf" srcId="{82A74805-0624-430A-9B10-772C77EFC18D}" destId="{50ADED44-6297-4867-BF05-0528FFFAFA34}" srcOrd="2" destOrd="0" presId="urn:microsoft.com/office/officeart/2018/5/layout/IconCircleLabelList"/>
    <dgm:cxn modelId="{43FC6F54-0DF9-4D61-88B6-EF5E95D044ED}" type="presParOf" srcId="{82A74805-0624-430A-9B10-772C77EFC18D}" destId="{B33FFE82-0D24-4277-A026-E1D0966EE108}" srcOrd="3" destOrd="0" presId="urn:microsoft.com/office/officeart/2018/5/layout/IconCircleLabelList"/>
    <dgm:cxn modelId="{770AA785-4BF8-4914-81AE-6EAED02B89EC}" type="presParOf" srcId="{7C169335-D2BD-47CF-814D-E2A9E9FF4292}" destId="{AD84C059-B08E-46AE-9812-576B5886AE5B}" srcOrd="3" destOrd="0" presId="urn:microsoft.com/office/officeart/2018/5/layout/IconCircleLabelList"/>
    <dgm:cxn modelId="{60347EAD-EF5D-4FF3-B635-C8F937289E97}" type="presParOf" srcId="{7C169335-D2BD-47CF-814D-E2A9E9FF4292}" destId="{7D71EB98-E4A7-4735-B0B3-1992E44432D1}" srcOrd="4" destOrd="0" presId="urn:microsoft.com/office/officeart/2018/5/layout/IconCircleLabelList"/>
    <dgm:cxn modelId="{3AF4C167-3593-490C-951C-5AD63FE74592}" type="presParOf" srcId="{7D71EB98-E4A7-4735-B0B3-1992E44432D1}" destId="{BC800035-18DD-43E4-9136-8CEE0FCB6D06}" srcOrd="0" destOrd="0" presId="urn:microsoft.com/office/officeart/2018/5/layout/IconCircleLabelList"/>
    <dgm:cxn modelId="{70CA7B1F-9A99-4A67-B560-D52F123AC7F8}" type="presParOf" srcId="{7D71EB98-E4A7-4735-B0B3-1992E44432D1}" destId="{76D60531-1176-4BF6-AE33-E241D8E82423}" srcOrd="1" destOrd="0" presId="urn:microsoft.com/office/officeart/2018/5/layout/IconCircleLabelList"/>
    <dgm:cxn modelId="{090820DF-5BD2-4CF7-839F-CF546072846C}" type="presParOf" srcId="{7D71EB98-E4A7-4735-B0B3-1992E44432D1}" destId="{1667C5F4-1FC5-4E40-ACEA-FA874AAF9D6D}" srcOrd="2" destOrd="0" presId="urn:microsoft.com/office/officeart/2018/5/layout/IconCircleLabelList"/>
    <dgm:cxn modelId="{AFBD1B2A-3412-47C0-B114-4F77BD6C2F50}" type="presParOf" srcId="{7D71EB98-E4A7-4735-B0B3-1992E44432D1}" destId="{0554FD48-28DC-4EF1-B3CC-7FDCB47ACE46}"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4F7EDF-3F32-424C-B869-A7D3D6A97C9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470238D-5E83-4E2F-AE29-98421331AC70}">
      <dgm:prSet/>
      <dgm:spPr/>
      <dgm:t>
        <a:bodyPr/>
        <a:lstStyle/>
        <a:p>
          <a:r>
            <a:rPr lang="en-US" dirty="0"/>
            <a:t>Policy Makers</a:t>
          </a:r>
        </a:p>
      </dgm:t>
    </dgm:pt>
    <dgm:pt modelId="{10A90722-9B82-48AC-9B9B-B61CEF3A22E8}" type="parTrans" cxnId="{8F28875C-35F3-479D-8263-56D3778145CD}">
      <dgm:prSet/>
      <dgm:spPr/>
      <dgm:t>
        <a:bodyPr/>
        <a:lstStyle/>
        <a:p>
          <a:endParaRPr lang="en-US"/>
        </a:p>
      </dgm:t>
    </dgm:pt>
    <dgm:pt modelId="{BDB46DD2-13B3-491C-8EF1-9900689DDA90}" type="sibTrans" cxnId="{8F28875C-35F3-479D-8263-56D3778145CD}">
      <dgm:prSet/>
      <dgm:spPr/>
      <dgm:t>
        <a:bodyPr/>
        <a:lstStyle/>
        <a:p>
          <a:endParaRPr lang="en-US"/>
        </a:p>
      </dgm:t>
    </dgm:pt>
    <dgm:pt modelId="{77044930-8116-4B7B-B405-B3268241C98E}">
      <dgm:prSet/>
      <dgm:spPr/>
      <dgm:t>
        <a:bodyPr/>
        <a:lstStyle/>
        <a:p>
          <a:r>
            <a:rPr lang="en-US" dirty="0"/>
            <a:t>Inventors and innovators</a:t>
          </a:r>
        </a:p>
      </dgm:t>
    </dgm:pt>
    <dgm:pt modelId="{61E7A905-9CF9-4F6D-B544-368170E4420F}" type="parTrans" cxnId="{61758F7E-F62E-4EB2-BD96-6A859C5E9C27}">
      <dgm:prSet/>
      <dgm:spPr/>
      <dgm:t>
        <a:bodyPr/>
        <a:lstStyle/>
        <a:p>
          <a:endParaRPr lang="en-US"/>
        </a:p>
      </dgm:t>
    </dgm:pt>
    <dgm:pt modelId="{FAC7EE00-9BB6-4E52-A189-C090156CF452}" type="sibTrans" cxnId="{61758F7E-F62E-4EB2-BD96-6A859C5E9C27}">
      <dgm:prSet/>
      <dgm:spPr/>
      <dgm:t>
        <a:bodyPr/>
        <a:lstStyle/>
        <a:p>
          <a:endParaRPr lang="en-US"/>
        </a:p>
      </dgm:t>
    </dgm:pt>
    <dgm:pt modelId="{CF0FD3BC-9F6F-4E2B-9EFD-252BE762F918}">
      <dgm:prSet/>
      <dgm:spPr/>
      <dgm:t>
        <a:bodyPr/>
        <a:lstStyle/>
        <a:p>
          <a:r>
            <a:rPr lang="en-US" dirty="0"/>
            <a:t>Research Funders</a:t>
          </a:r>
        </a:p>
      </dgm:t>
    </dgm:pt>
    <dgm:pt modelId="{82C6C762-38CD-47CE-8A0A-B5C3DF6D9842}" type="parTrans" cxnId="{0E081444-923F-44AC-9C71-AF3DFCF7B0FF}">
      <dgm:prSet/>
      <dgm:spPr/>
      <dgm:t>
        <a:bodyPr/>
        <a:lstStyle/>
        <a:p>
          <a:endParaRPr lang="en-US"/>
        </a:p>
      </dgm:t>
    </dgm:pt>
    <dgm:pt modelId="{F7814B5C-1907-4B0E-84A3-E38768EBB055}" type="sibTrans" cxnId="{0E081444-923F-44AC-9C71-AF3DFCF7B0FF}">
      <dgm:prSet/>
      <dgm:spPr/>
      <dgm:t>
        <a:bodyPr/>
        <a:lstStyle/>
        <a:p>
          <a:endParaRPr lang="en-US"/>
        </a:p>
      </dgm:t>
    </dgm:pt>
    <dgm:pt modelId="{FB861042-3582-4285-8ACF-C61AC6010C55}">
      <dgm:prSet/>
      <dgm:spPr/>
      <dgm:t>
        <a:bodyPr/>
        <a:lstStyle/>
        <a:p>
          <a:r>
            <a:rPr lang="en-US" dirty="0"/>
            <a:t>Researchers and  Managers</a:t>
          </a:r>
        </a:p>
      </dgm:t>
    </dgm:pt>
    <dgm:pt modelId="{9597251A-0818-4BF7-9780-C8313FE630F2}" type="parTrans" cxnId="{7537B511-E094-4F5C-80EA-95CB54FFAFB9}">
      <dgm:prSet/>
      <dgm:spPr/>
      <dgm:t>
        <a:bodyPr/>
        <a:lstStyle/>
        <a:p>
          <a:endParaRPr lang="en-US"/>
        </a:p>
      </dgm:t>
    </dgm:pt>
    <dgm:pt modelId="{53F3FD08-2423-47D2-9E70-32CA1045D407}" type="sibTrans" cxnId="{7537B511-E094-4F5C-80EA-95CB54FFAFB9}">
      <dgm:prSet/>
      <dgm:spPr/>
      <dgm:t>
        <a:bodyPr/>
        <a:lstStyle/>
        <a:p>
          <a:endParaRPr lang="en-US"/>
        </a:p>
      </dgm:t>
    </dgm:pt>
    <dgm:pt modelId="{AC4A0B5B-8DCB-425F-BA7F-FF929864731B}">
      <dgm:prSet/>
      <dgm:spPr/>
      <dgm:t>
        <a:bodyPr/>
        <a:lstStyle/>
        <a:p>
          <a:r>
            <a:rPr lang="en-US" dirty="0"/>
            <a:t>Infrastructure Managers</a:t>
          </a:r>
        </a:p>
      </dgm:t>
    </dgm:pt>
    <dgm:pt modelId="{3B6850DD-2977-4DD4-95F4-7B82D9880DE7}" type="parTrans" cxnId="{3228CCAD-F600-461E-A55B-82792624DB4E}">
      <dgm:prSet/>
      <dgm:spPr/>
      <dgm:t>
        <a:bodyPr/>
        <a:lstStyle/>
        <a:p>
          <a:endParaRPr lang="en-US"/>
        </a:p>
      </dgm:t>
    </dgm:pt>
    <dgm:pt modelId="{245E3B69-40AF-4585-9DED-B3F3360F630A}" type="sibTrans" cxnId="{3228CCAD-F600-461E-A55B-82792624DB4E}">
      <dgm:prSet/>
      <dgm:spPr/>
      <dgm:t>
        <a:bodyPr/>
        <a:lstStyle/>
        <a:p>
          <a:endParaRPr lang="en-US"/>
        </a:p>
      </dgm:t>
    </dgm:pt>
    <dgm:pt modelId="{FE5691F6-87E2-4F96-B540-1C006A8E68F8}">
      <dgm:prSet/>
      <dgm:spPr/>
      <dgm:t>
        <a:bodyPr/>
        <a:lstStyle/>
        <a:p>
          <a:r>
            <a:rPr lang="en-US"/>
            <a:t>Investors</a:t>
          </a:r>
        </a:p>
      </dgm:t>
    </dgm:pt>
    <dgm:pt modelId="{8CD888F2-D942-4F2E-B4B7-4321A4300300}" type="parTrans" cxnId="{3AFD9CC9-D41A-41AC-B46D-A2EE2BB4252F}">
      <dgm:prSet/>
      <dgm:spPr/>
      <dgm:t>
        <a:bodyPr/>
        <a:lstStyle/>
        <a:p>
          <a:endParaRPr lang="en-US"/>
        </a:p>
      </dgm:t>
    </dgm:pt>
    <dgm:pt modelId="{289597D1-00C9-44BE-BDF5-CDBB6C8EB8AC}" type="sibTrans" cxnId="{3AFD9CC9-D41A-41AC-B46D-A2EE2BB4252F}">
      <dgm:prSet/>
      <dgm:spPr/>
      <dgm:t>
        <a:bodyPr/>
        <a:lstStyle/>
        <a:p>
          <a:endParaRPr lang="en-US"/>
        </a:p>
      </dgm:t>
    </dgm:pt>
    <dgm:pt modelId="{86D73838-BC60-4AF4-820A-DE7288D7EBEC}">
      <dgm:prSet/>
      <dgm:spPr/>
      <dgm:t>
        <a:bodyPr/>
        <a:lstStyle/>
        <a:p>
          <a:r>
            <a:rPr lang="en-US" dirty="0"/>
            <a:t>Academic Institutions</a:t>
          </a:r>
        </a:p>
      </dgm:t>
    </dgm:pt>
    <dgm:pt modelId="{F3A9A42F-DBFE-4BB0-9D55-D3B8D5A85158}" type="parTrans" cxnId="{4367E122-11AF-4C80-8DCF-3E819B3C77E6}">
      <dgm:prSet/>
      <dgm:spPr/>
      <dgm:t>
        <a:bodyPr/>
        <a:lstStyle/>
        <a:p>
          <a:endParaRPr lang="en-US"/>
        </a:p>
      </dgm:t>
    </dgm:pt>
    <dgm:pt modelId="{D396896E-FDE6-410F-8F48-7151EE59BF83}" type="sibTrans" cxnId="{4367E122-11AF-4C80-8DCF-3E819B3C77E6}">
      <dgm:prSet/>
      <dgm:spPr/>
      <dgm:t>
        <a:bodyPr/>
        <a:lstStyle/>
        <a:p>
          <a:endParaRPr lang="en-US"/>
        </a:p>
      </dgm:t>
    </dgm:pt>
    <dgm:pt modelId="{8748C44C-936A-4A23-A192-6B8DFD2C36FA}">
      <dgm:prSet/>
      <dgm:spPr/>
      <dgm:t>
        <a:bodyPr/>
        <a:lstStyle/>
        <a:p>
          <a:r>
            <a:rPr lang="en-US"/>
            <a:t>STI Experts</a:t>
          </a:r>
        </a:p>
      </dgm:t>
    </dgm:pt>
    <dgm:pt modelId="{2A087BA8-571E-47CE-8356-B5C68ED5947C}" type="parTrans" cxnId="{96D4CB24-4D33-41C7-9BC7-19981190ABD6}">
      <dgm:prSet/>
      <dgm:spPr/>
      <dgm:t>
        <a:bodyPr/>
        <a:lstStyle/>
        <a:p>
          <a:endParaRPr lang="en-US"/>
        </a:p>
      </dgm:t>
    </dgm:pt>
    <dgm:pt modelId="{53C372E4-599F-4502-B432-750653AE5263}" type="sibTrans" cxnId="{96D4CB24-4D33-41C7-9BC7-19981190ABD6}">
      <dgm:prSet/>
      <dgm:spPr/>
      <dgm:t>
        <a:bodyPr/>
        <a:lstStyle/>
        <a:p>
          <a:endParaRPr lang="en-US"/>
        </a:p>
      </dgm:t>
    </dgm:pt>
    <dgm:pt modelId="{4F1CDDFA-35AC-47D9-84E5-57F8FFB1B38A}" type="pres">
      <dgm:prSet presAssocID="{634F7EDF-3F32-424C-B869-A7D3D6A97C9A}" presName="diagram" presStyleCnt="0">
        <dgm:presLayoutVars>
          <dgm:dir/>
          <dgm:resizeHandles val="exact"/>
        </dgm:presLayoutVars>
      </dgm:prSet>
      <dgm:spPr/>
    </dgm:pt>
    <dgm:pt modelId="{12526985-BAC2-4655-938A-69AE973A2F67}" type="pres">
      <dgm:prSet presAssocID="{C470238D-5E83-4E2F-AE29-98421331AC70}" presName="node" presStyleLbl="node1" presStyleIdx="0" presStyleCnt="8">
        <dgm:presLayoutVars>
          <dgm:bulletEnabled val="1"/>
        </dgm:presLayoutVars>
      </dgm:prSet>
      <dgm:spPr/>
    </dgm:pt>
    <dgm:pt modelId="{76A34F7E-C71F-4EA6-BCDA-440C2DCAB534}" type="pres">
      <dgm:prSet presAssocID="{BDB46DD2-13B3-491C-8EF1-9900689DDA90}" presName="sibTrans" presStyleCnt="0"/>
      <dgm:spPr/>
    </dgm:pt>
    <dgm:pt modelId="{9D8FF410-E685-47CB-8B2B-B572A1F95DE8}" type="pres">
      <dgm:prSet presAssocID="{77044930-8116-4B7B-B405-B3268241C98E}" presName="node" presStyleLbl="node1" presStyleIdx="1" presStyleCnt="8">
        <dgm:presLayoutVars>
          <dgm:bulletEnabled val="1"/>
        </dgm:presLayoutVars>
      </dgm:prSet>
      <dgm:spPr/>
    </dgm:pt>
    <dgm:pt modelId="{1440B93A-BF20-4255-8BFE-456D58A80DE1}" type="pres">
      <dgm:prSet presAssocID="{FAC7EE00-9BB6-4E52-A189-C090156CF452}" presName="sibTrans" presStyleCnt="0"/>
      <dgm:spPr/>
    </dgm:pt>
    <dgm:pt modelId="{A3410F94-6877-40AF-BAB0-17A41FA4BA20}" type="pres">
      <dgm:prSet presAssocID="{CF0FD3BC-9F6F-4E2B-9EFD-252BE762F918}" presName="node" presStyleLbl="node1" presStyleIdx="2" presStyleCnt="8">
        <dgm:presLayoutVars>
          <dgm:bulletEnabled val="1"/>
        </dgm:presLayoutVars>
      </dgm:prSet>
      <dgm:spPr/>
    </dgm:pt>
    <dgm:pt modelId="{DD1489A6-DDE4-4C00-A03B-F5CDD9E987B1}" type="pres">
      <dgm:prSet presAssocID="{F7814B5C-1907-4B0E-84A3-E38768EBB055}" presName="sibTrans" presStyleCnt="0"/>
      <dgm:spPr/>
    </dgm:pt>
    <dgm:pt modelId="{E6836258-1448-4D80-A683-D9BF7B38D003}" type="pres">
      <dgm:prSet presAssocID="{FB861042-3582-4285-8ACF-C61AC6010C55}" presName="node" presStyleLbl="node1" presStyleIdx="3" presStyleCnt="8">
        <dgm:presLayoutVars>
          <dgm:bulletEnabled val="1"/>
        </dgm:presLayoutVars>
      </dgm:prSet>
      <dgm:spPr/>
    </dgm:pt>
    <dgm:pt modelId="{F792EBBE-D456-45E3-AF51-A7537FC2EAB1}" type="pres">
      <dgm:prSet presAssocID="{53F3FD08-2423-47D2-9E70-32CA1045D407}" presName="sibTrans" presStyleCnt="0"/>
      <dgm:spPr/>
    </dgm:pt>
    <dgm:pt modelId="{E3F1E64C-1D5E-4E7E-8417-51C20A6EEF54}" type="pres">
      <dgm:prSet presAssocID="{AC4A0B5B-8DCB-425F-BA7F-FF929864731B}" presName="node" presStyleLbl="node1" presStyleIdx="4" presStyleCnt="8">
        <dgm:presLayoutVars>
          <dgm:bulletEnabled val="1"/>
        </dgm:presLayoutVars>
      </dgm:prSet>
      <dgm:spPr/>
    </dgm:pt>
    <dgm:pt modelId="{5273B9E5-75F3-488C-AD8F-415F2DFE53B3}" type="pres">
      <dgm:prSet presAssocID="{245E3B69-40AF-4585-9DED-B3F3360F630A}" presName="sibTrans" presStyleCnt="0"/>
      <dgm:spPr/>
    </dgm:pt>
    <dgm:pt modelId="{54BF7A2B-09CE-4D1B-BB42-EB83A6224CE4}" type="pres">
      <dgm:prSet presAssocID="{FE5691F6-87E2-4F96-B540-1C006A8E68F8}" presName="node" presStyleLbl="node1" presStyleIdx="5" presStyleCnt="8">
        <dgm:presLayoutVars>
          <dgm:bulletEnabled val="1"/>
        </dgm:presLayoutVars>
      </dgm:prSet>
      <dgm:spPr/>
    </dgm:pt>
    <dgm:pt modelId="{CB9935A4-40B6-4E3F-A3DD-1E57A6A17DBA}" type="pres">
      <dgm:prSet presAssocID="{289597D1-00C9-44BE-BDF5-CDBB6C8EB8AC}" presName="sibTrans" presStyleCnt="0"/>
      <dgm:spPr/>
    </dgm:pt>
    <dgm:pt modelId="{94BE2812-B4E1-46C5-AC5A-BC6F885CAEAF}" type="pres">
      <dgm:prSet presAssocID="{86D73838-BC60-4AF4-820A-DE7288D7EBEC}" presName="node" presStyleLbl="node1" presStyleIdx="6" presStyleCnt="8">
        <dgm:presLayoutVars>
          <dgm:bulletEnabled val="1"/>
        </dgm:presLayoutVars>
      </dgm:prSet>
      <dgm:spPr/>
    </dgm:pt>
    <dgm:pt modelId="{A1E1AA2C-075D-4FD4-8AE3-73D8B3C1703A}" type="pres">
      <dgm:prSet presAssocID="{D396896E-FDE6-410F-8F48-7151EE59BF83}" presName="sibTrans" presStyleCnt="0"/>
      <dgm:spPr/>
    </dgm:pt>
    <dgm:pt modelId="{93F887B8-02B0-43DA-BD0A-0C22BA827D32}" type="pres">
      <dgm:prSet presAssocID="{8748C44C-936A-4A23-A192-6B8DFD2C36FA}" presName="node" presStyleLbl="node1" presStyleIdx="7" presStyleCnt="8">
        <dgm:presLayoutVars>
          <dgm:bulletEnabled val="1"/>
        </dgm:presLayoutVars>
      </dgm:prSet>
      <dgm:spPr/>
    </dgm:pt>
  </dgm:ptLst>
  <dgm:cxnLst>
    <dgm:cxn modelId="{7537B511-E094-4F5C-80EA-95CB54FFAFB9}" srcId="{634F7EDF-3F32-424C-B869-A7D3D6A97C9A}" destId="{FB861042-3582-4285-8ACF-C61AC6010C55}" srcOrd="3" destOrd="0" parTransId="{9597251A-0818-4BF7-9780-C8313FE630F2}" sibTransId="{53F3FD08-2423-47D2-9E70-32CA1045D407}"/>
    <dgm:cxn modelId="{CEF79718-9B17-4888-A67E-82416CACE188}" type="presOf" srcId="{77044930-8116-4B7B-B405-B3268241C98E}" destId="{9D8FF410-E685-47CB-8B2B-B572A1F95DE8}" srcOrd="0" destOrd="0" presId="urn:microsoft.com/office/officeart/2005/8/layout/default"/>
    <dgm:cxn modelId="{4367E122-11AF-4C80-8DCF-3E819B3C77E6}" srcId="{634F7EDF-3F32-424C-B869-A7D3D6A97C9A}" destId="{86D73838-BC60-4AF4-820A-DE7288D7EBEC}" srcOrd="6" destOrd="0" parTransId="{F3A9A42F-DBFE-4BB0-9D55-D3B8D5A85158}" sibTransId="{D396896E-FDE6-410F-8F48-7151EE59BF83}"/>
    <dgm:cxn modelId="{96D4CB24-4D33-41C7-9BC7-19981190ABD6}" srcId="{634F7EDF-3F32-424C-B869-A7D3D6A97C9A}" destId="{8748C44C-936A-4A23-A192-6B8DFD2C36FA}" srcOrd="7" destOrd="0" parTransId="{2A087BA8-571E-47CE-8356-B5C68ED5947C}" sibTransId="{53C372E4-599F-4502-B432-750653AE5263}"/>
    <dgm:cxn modelId="{8F28875C-35F3-479D-8263-56D3778145CD}" srcId="{634F7EDF-3F32-424C-B869-A7D3D6A97C9A}" destId="{C470238D-5E83-4E2F-AE29-98421331AC70}" srcOrd="0" destOrd="0" parTransId="{10A90722-9B82-48AC-9B9B-B61CEF3A22E8}" sibTransId="{BDB46DD2-13B3-491C-8EF1-9900689DDA90}"/>
    <dgm:cxn modelId="{B5D1BA61-409C-451D-86AA-D45620E58D00}" type="presOf" srcId="{AC4A0B5B-8DCB-425F-BA7F-FF929864731B}" destId="{E3F1E64C-1D5E-4E7E-8417-51C20A6EEF54}" srcOrd="0" destOrd="0" presId="urn:microsoft.com/office/officeart/2005/8/layout/default"/>
    <dgm:cxn modelId="{0E081444-923F-44AC-9C71-AF3DFCF7B0FF}" srcId="{634F7EDF-3F32-424C-B869-A7D3D6A97C9A}" destId="{CF0FD3BC-9F6F-4E2B-9EFD-252BE762F918}" srcOrd="2" destOrd="0" parTransId="{82C6C762-38CD-47CE-8A0A-B5C3DF6D9842}" sibTransId="{F7814B5C-1907-4B0E-84A3-E38768EBB055}"/>
    <dgm:cxn modelId="{DC334E68-CAC0-4781-8F1D-1E93809B41C4}" type="presOf" srcId="{CF0FD3BC-9F6F-4E2B-9EFD-252BE762F918}" destId="{A3410F94-6877-40AF-BAB0-17A41FA4BA20}" srcOrd="0" destOrd="0" presId="urn:microsoft.com/office/officeart/2005/8/layout/default"/>
    <dgm:cxn modelId="{FA2AC55A-F043-4E59-9D75-606BFDD47554}" type="presOf" srcId="{FB861042-3582-4285-8ACF-C61AC6010C55}" destId="{E6836258-1448-4D80-A683-D9BF7B38D003}" srcOrd="0" destOrd="0" presId="urn:microsoft.com/office/officeart/2005/8/layout/default"/>
    <dgm:cxn modelId="{61758F7E-F62E-4EB2-BD96-6A859C5E9C27}" srcId="{634F7EDF-3F32-424C-B869-A7D3D6A97C9A}" destId="{77044930-8116-4B7B-B405-B3268241C98E}" srcOrd="1" destOrd="0" parTransId="{61E7A905-9CF9-4F6D-B544-368170E4420F}" sibTransId="{FAC7EE00-9BB6-4E52-A189-C090156CF452}"/>
    <dgm:cxn modelId="{122E4487-132D-4029-A684-DEFB3F102CDC}" type="presOf" srcId="{86D73838-BC60-4AF4-820A-DE7288D7EBEC}" destId="{94BE2812-B4E1-46C5-AC5A-BC6F885CAEAF}" srcOrd="0" destOrd="0" presId="urn:microsoft.com/office/officeart/2005/8/layout/default"/>
    <dgm:cxn modelId="{3228CCAD-F600-461E-A55B-82792624DB4E}" srcId="{634F7EDF-3F32-424C-B869-A7D3D6A97C9A}" destId="{AC4A0B5B-8DCB-425F-BA7F-FF929864731B}" srcOrd="4" destOrd="0" parTransId="{3B6850DD-2977-4DD4-95F4-7B82D9880DE7}" sibTransId="{245E3B69-40AF-4585-9DED-B3F3360F630A}"/>
    <dgm:cxn modelId="{BF03BFBE-E0EA-4296-BF60-4FD25C49BCFD}" type="presOf" srcId="{FE5691F6-87E2-4F96-B540-1C006A8E68F8}" destId="{54BF7A2B-09CE-4D1B-BB42-EB83A6224CE4}" srcOrd="0" destOrd="0" presId="urn:microsoft.com/office/officeart/2005/8/layout/default"/>
    <dgm:cxn modelId="{3AFD9CC9-D41A-41AC-B46D-A2EE2BB4252F}" srcId="{634F7EDF-3F32-424C-B869-A7D3D6A97C9A}" destId="{FE5691F6-87E2-4F96-B540-1C006A8E68F8}" srcOrd="5" destOrd="0" parTransId="{8CD888F2-D942-4F2E-B4B7-4321A4300300}" sibTransId="{289597D1-00C9-44BE-BDF5-CDBB6C8EB8AC}"/>
    <dgm:cxn modelId="{B773CDC9-FF17-403B-A009-0D049B148C1D}" type="presOf" srcId="{C470238D-5E83-4E2F-AE29-98421331AC70}" destId="{12526985-BAC2-4655-938A-69AE973A2F67}" srcOrd="0" destOrd="0" presId="urn:microsoft.com/office/officeart/2005/8/layout/default"/>
    <dgm:cxn modelId="{B02A0EDB-F7A1-459D-9B81-87FEA71CCF34}" type="presOf" srcId="{8748C44C-936A-4A23-A192-6B8DFD2C36FA}" destId="{93F887B8-02B0-43DA-BD0A-0C22BA827D32}" srcOrd="0" destOrd="0" presId="urn:microsoft.com/office/officeart/2005/8/layout/default"/>
    <dgm:cxn modelId="{AC6A9CEA-71F9-48DB-AA8F-6CACE6A144CD}" type="presOf" srcId="{634F7EDF-3F32-424C-B869-A7D3D6A97C9A}" destId="{4F1CDDFA-35AC-47D9-84E5-57F8FFB1B38A}" srcOrd="0" destOrd="0" presId="urn:microsoft.com/office/officeart/2005/8/layout/default"/>
    <dgm:cxn modelId="{4803C672-FDDF-4287-86C4-90D981DC0059}" type="presParOf" srcId="{4F1CDDFA-35AC-47D9-84E5-57F8FFB1B38A}" destId="{12526985-BAC2-4655-938A-69AE973A2F67}" srcOrd="0" destOrd="0" presId="urn:microsoft.com/office/officeart/2005/8/layout/default"/>
    <dgm:cxn modelId="{A0523AFA-177E-4C41-8C1A-59B5B468212C}" type="presParOf" srcId="{4F1CDDFA-35AC-47D9-84E5-57F8FFB1B38A}" destId="{76A34F7E-C71F-4EA6-BCDA-440C2DCAB534}" srcOrd="1" destOrd="0" presId="urn:microsoft.com/office/officeart/2005/8/layout/default"/>
    <dgm:cxn modelId="{5225235A-55BC-4050-8E18-033BFCB94E06}" type="presParOf" srcId="{4F1CDDFA-35AC-47D9-84E5-57F8FFB1B38A}" destId="{9D8FF410-E685-47CB-8B2B-B572A1F95DE8}" srcOrd="2" destOrd="0" presId="urn:microsoft.com/office/officeart/2005/8/layout/default"/>
    <dgm:cxn modelId="{74C935E6-5AED-42EF-BEB3-9B991C3DBF0B}" type="presParOf" srcId="{4F1CDDFA-35AC-47D9-84E5-57F8FFB1B38A}" destId="{1440B93A-BF20-4255-8BFE-456D58A80DE1}" srcOrd="3" destOrd="0" presId="urn:microsoft.com/office/officeart/2005/8/layout/default"/>
    <dgm:cxn modelId="{9A29CECB-C9DE-4940-8003-24835E54CC04}" type="presParOf" srcId="{4F1CDDFA-35AC-47D9-84E5-57F8FFB1B38A}" destId="{A3410F94-6877-40AF-BAB0-17A41FA4BA20}" srcOrd="4" destOrd="0" presId="urn:microsoft.com/office/officeart/2005/8/layout/default"/>
    <dgm:cxn modelId="{2F6EBC9B-D0EA-46DB-BDD6-F74953D75D13}" type="presParOf" srcId="{4F1CDDFA-35AC-47D9-84E5-57F8FFB1B38A}" destId="{DD1489A6-DDE4-4C00-A03B-F5CDD9E987B1}" srcOrd="5" destOrd="0" presId="urn:microsoft.com/office/officeart/2005/8/layout/default"/>
    <dgm:cxn modelId="{3B235B26-2EE0-43D2-95E9-000EA626B686}" type="presParOf" srcId="{4F1CDDFA-35AC-47D9-84E5-57F8FFB1B38A}" destId="{E6836258-1448-4D80-A683-D9BF7B38D003}" srcOrd="6" destOrd="0" presId="urn:microsoft.com/office/officeart/2005/8/layout/default"/>
    <dgm:cxn modelId="{48B42C0F-CFB2-4A5B-9DF4-61058761BCFF}" type="presParOf" srcId="{4F1CDDFA-35AC-47D9-84E5-57F8FFB1B38A}" destId="{F792EBBE-D456-45E3-AF51-A7537FC2EAB1}" srcOrd="7" destOrd="0" presId="urn:microsoft.com/office/officeart/2005/8/layout/default"/>
    <dgm:cxn modelId="{C6A5843E-8D56-405E-9237-4E89304390F4}" type="presParOf" srcId="{4F1CDDFA-35AC-47D9-84E5-57F8FFB1B38A}" destId="{E3F1E64C-1D5E-4E7E-8417-51C20A6EEF54}" srcOrd="8" destOrd="0" presId="urn:microsoft.com/office/officeart/2005/8/layout/default"/>
    <dgm:cxn modelId="{7A9334CE-1E6E-494E-99A4-ACDB206FF23D}" type="presParOf" srcId="{4F1CDDFA-35AC-47D9-84E5-57F8FFB1B38A}" destId="{5273B9E5-75F3-488C-AD8F-415F2DFE53B3}" srcOrd="9" destOrd="0" presId="urn:microsoft.com/office/officeart/2005/8/layout/default"/>
    <dgm:cxn modelId="{67F59FE8-EFBB-4AE0-ABD4-40E07A5D1A87}" type="presParOf" srcId="{4F1CDDFA-35AC-47D9-84E5-57F8FFB1B38A}" destId="{54BF7A2B-09CE-4D1B-BB42-EB83A6224CE4}" srcOrd="10" destOrd="0" presId="urn:microsoft.com/office/officeart/2005/8/layout/default"/>
    <dgm:cxn modelId="{9F270743-9786-4825-9A09-FC3DC5271D9E}" type="presParOf" srcId="{4F1CDDFA-35AC-47D9-84E5-57F8FFB1B38A}" destId="{CB9935A4-40B6-4E3F-A3DD-1E57A6A17DBA}" srcOrd="11" destOrd="0" presId="urn:microsoft.com/office/officeart/2005/8/layout/default"/>
    <dgm:cxn modelId="{027CE48C-FC81-412F-91D2-B2DBF0C238EB}" type="presParOf" srcId="{4F1CDDFA-35AC-47D9-84E5-57F8FFB1B38A}" destId="{94BE2812-B4E1-46C5-AC5A-BC6F885CAEAF}" srcOrd="12" destOrd="0" presId="urn:microsoft.com/office/officeart/2005/8/layout/default"/>
    <dgm:cxn modelId="{6D3DA1A7-AE9E-4D6F-9A0F-3426E36B67E2}" type="presParOf" srcId="{4F1CDDFA-35AC-47D9-84E5-57F8FFB1B38A}" destId="{A1E1AA2C-075D-4FD4-8AE3-73D8B3C1703A}" srcOrd="13" destOrd="0" presId="urn:microsoft.com/office/officeart/2005/8/layout/default"/>
    <dgm:cxn modelId="{962F2085-2ED3-4386-9E7A-AA673797938C}" type="presParOf" srcId="{4F1CDDFA-35AC-47D9-84E5-57F8FFB1B38A}" destId="{93F887B8-02B0-43DA-BD0A-0C22BA827D3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18D26-F7E8-4B41-A857-4EBA41255A72}">
      <dsp:nvSpPr>
        <dsp:cNvPr id="0" name=""/>
        <dsp:cNvSpPr/>
      </dsp:nvSpPr>
      <dsp:spPr>
        <a:xfrm>
          <a:off x="63309" y="1067354"/>
          <a:ext cx="1041442" cy="104144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165D1-76CB-43FA-9135-F3C9804AB928}">
      <dsp:nvSpPr>
        <dsp:cNvPr id="0" name=""/>
        <dsp:cNvSpPr/>
      </dsp:nvSpPr>
      <dsp:spPr>
        <a:xfrm>
          <a:off x="282012" y="1286057"/>
          <a:ext cx="604036" cy="604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A1A9CB-C204-4B09-BB55-8AEC94009409}">
      <dsp:nvSpPr>
        <dsp:cNvPr id="0" name=""/>
        <dsp:cNvSpPr/>
      </dsp:nvSpPr>
      <dsp:spPr>
        <a:xfrm>
          <a:off x="1327918" y="1067354"/>
          <a:ext cx="2454829" cy="10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Optimal use of Research Equipment (Value for Money)</a:t>
          </a:r>
        </a:p>
      </dsp:txBody>
      <dsp:txXfrm>
        <a:off x="1327918" y="1067354"/>
        <a:ext cx="2454829" cy="1041442"/>
      </dsp:txXfrm>
    </dsp:sp>
    <dsp:sp modelId="{BB2AA5E4-FF01-4536-BF79-D7472A28D25E}">
      <dsp:nvSpPr>
        <dsp:cNvPr id="0" name=""/>
        <dsp:cNvSpPr/>
      </dsp:nvSpPr>
      <dsp:spPr>
        <a:xfrm>
          <a:off x="4210483" y="1067354"/>
          <a:ext cx="1041442" cy="104144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DA5482-61A4-47B1-A519-02F7120F9917}">
      <dsp:nvSpPr>
        <dsp:cNvPr id="0" name=""/>
        <dsp:cNvSpPr/>
      </dsp:nvSpPr>
      <dsp:spPr>
        <a:xfrm>
          <a:off x="4429186" y="1286057"/>
          <a:ext cx="604036" cy="604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CD7909-F44D-4CFF-93F2-C7DD422A64DD}">
      <dsp:nvSpPr>
        <dsp:cNvPr id="0" name=""/>
        <dsp:cNvSpPr/>
      </dsp:nvSpPr>
      <dsp:spPr>
        <a:xfrm>
          <a:off x="5475092" y="1067354"/>
          <a:ext cx="2454829" cy="10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Efficiency gains for the Research community ( Turn around Time and Finances)</a:t>
          </a:r>
        </a:p>
      </dsp:txBody>
      <dsp:txXfrm>
        <a:off x="5475092" y="1067354"/>
        <a:ext cx="2454829" cy="1041442"/>
      </dsp:txXfrm>
    </dsp:sp>
    <dsp:sp modelId="{F0F5C628-4F79-42C3-A0F0-E6FF5B6CC65A}">
      <dsp:nvSpPr>
        <dsp:cNvPr id="0" name=""/>
        <dsp:cNvSpPr/>
      </dsp:nvSpPr>
      <dsp:spPr>
        <a:xfrm>
          <a:off x="8357657" y="1067354"/>
          <a:ext cx="1041442" cy="104144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C0357E-3637-4A4F-8063-FB0D56196F93}">
      <dsp:nvSpPr>
        <dsp:cNvPr id="0" name=""/>
        <dsp:cNvSpPr/>
      </dsp:nvSpPr>
      <dsp:spPr>
        <a:xfrm>
          <a:off x="8576360" y="1286057"/>
          <a:ext cx="604036" cy="604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F5A076-1AE4-4E7B-AB94-87482E5A8887}">
      <dsp:nvSpPr>
        <dsp:cNvPr id="0" name=""/>
        <dsp:cNvSpPr/>
      </dsp:nvSpPr>
      <dsp:spPr>
        <a:xfrm>
          <a:off x="9622266" y="1067354"/>
          <a:ext cx="2454829" cy="10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Income generation from rentals to Research Institutions</a:t>
          </a:r>
        </a:p>
      </dsp:txBody>
      <dsp:txXfrm>
        <a:off x="9622266" y="1067354"/>
        <a:ext cx="2454829" cy="1041442"/>
      </dsp:txXfrm>
    </dsp:sp>
    <dsp:sp modelId="{49484D4A-7BC3-49E6-B0A1-0FF6E5D4B52C}">
      <dsp:nvSpPr>
        <dsp:cNvPr id="0" name=""/>
        <dsp:cNvSpPr/>
      </dsp:nvSpPr>
      <dsp:spPr>
        <a:xfrm>
          <a:off x="63309" y="2972642"/>
          <a:ext cx="1041442" cy="104144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760F35-564A-418C-94DD-72A6D5D8C2EE}">
      <dsp:nvSpPr>
        <dsp:cNvPr id="0" name=""/>
        <dsp:cNvSpPr/>
      </dsp:nvSpPr>
      <dsp:spPr>
        <a:xfrm>
          <a:off x="282012" y="3191345"/>
          <a:ext cx="604036" cy="604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017464-0702-4C59-AD3D-4CD8AF0EA6F5}">
      <dsp:nvSpPr>
        <dsp:cNvPr id="0" name=""/>
        <dsp:cNvSpPr/>
      </dsp:nvSpPr>
      <dsp:spPr>
        <a:xfrm>
          <a:off x="1327918" y="2972642"/>
          <a:ext cx="2454829" cy="10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a:t>Improved research outputs</a:t>
          </a:r>
        </a:p>
      </dsp:txBody>
      <dsp:txXfrm>
        <a:off x="1327918" y="2972642"/>
        <a:ext cx="2454829" cy="1041442"/>
      </dsp:txXfrm>
    </dsp:sp>
    <dsp:sp modelId="{C8FB809A-7FFF-4718-A7E9-0B4F56690DD6}">
      <dsp:nvSpPr>
        <dsp:cNvPr id="0" name=""/>
        <dsp:cNvSpPr/>
      </dsp:nvSpPr>
      <dsp:spPr>
        <a:xfrm>
          <a:off x="4210483" y="2972642"/>
          <a:ext cx="1041442" cy="104144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C2E0AB-EEF2-4486-88AB-AFD38738B471}">
      <dsp:nvSpPr>
        <dsp:cNvPr id="0" name=""/>
        <dsp:cNvSpPr/>
      </dsp:nvSpPr>
      <dsp:spPr>
        <a:xfrm>
          <a:off x="4429186" y="3191345"/>
          <a:ext cx="604036" cy="6040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71E67-DB53-4FB8-A02C-3B85C295A9C1}">
      <dsp:nvSpPr>
        <dsp:cNvPr id="0" name=""/>
        <dsp:cNvSpPr/>
      </dsp:nvSpPr>
      <dsp:spPr>
        <a:xfrm>
          <a:off x="5475092" y="2972642"/>
          <a:ext cx="2454829" cy="1041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Peer to peer collaboration amongst researchers (discovery and collaborations)</a:t>
          </a:r>
        </a:p>
      </dsp:txBody>
      <dsp:txXfrm>
        <a:off x="5475092" y="2972642"/>
        <a:ext cx="2454829" cy="1041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41790-1705-4ACB-9CF2-DFA957D2A728}">
      <dsp:nvSpPr>
        <dsp:cNvPr id="0" name=""/>
        <dsp:cNvSpPr/>
      </dsp:nvSpPr>
      <dsp:spPr>
        <a:xfrm>
          <a:off x="0" y="698749"/>
          <a:ext cx="6354156" cy="255367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3153" tIns="147295" rIns="493153" bIns="156464" numCol="1" spcCol="1270" anchor="t" anchorCtr="0">
          <a:noAutofit/>
        </a:bodyPr>
        <a:lstStyle/>
        <a:p>
          <a:pPr marL="228600" lvl="1" indent="-228600" algn="l" defTabSz="977900">
            <a:lnSpc>
              <a:spcPct val="100000"/>
            </a:lnSpc>
            <a:spcBef>
              <a:spcPct val="0"/>
            </a:spcBef>
            <a:spcAft>
              <a:spcPct val="15000"/>
            </a:spcAft>
            <a:buFont typeface="Arial" panose="020B0604020202020204" pitchFamily="34" charset="0"/>
            <a:buChar char="•"/>
          </a:pPr>
          <a:r>
            <a:rPr lang="en-US" sz="2200" b="1" kern="1200" dirty="0"/>
            <a:t>Research Infrastructure and Equipment</a:t>
          </a:r>
        </a:p>
        <a:p>
          <a:pPr marL="228600" lvl="1" indent="-228600" algn="l" defTabSz="977900">
            <a:lnSpc>
              <a:spcPct val="100000"/>
            </a:lnSpc>
            <a:spcBef>
              <a:spcPct val="0"/>
            </a:spcBef>
            <a:spcAft>
              <a:spcPct val="15000"/>
            </a:spcAft>
            <a:buFont typeface="Arial" panose="020B0604020202020204" pitchFamily="34" charset="0"/>
            <a:buChar char="•"/>
          </a:pPr>
          <a:r>
            <a:rPr lang="en-US" sz="2200" kern="1200" dirty="0"/>
            <a:t>Innovations</a:t>
          </a:r>
        </a:p>
        <a:p>
          <a:pPr marL="228600" lvl="1" indent="-228600" algn="l" defTabSz="977900">
            <a:lnSpc>
              <a:spcPct val="100000"/>
            </a:lnSpc>
            <a:spcBef>
              <a:spcPct val="0"/>
            </a:spcBef>
            <a:spcAft>
              <a:spcPct val="15000"/>
            </a:spcAft>
            <a:buFont typeface="Arial" panose="020B0604020202020204" pitchFamily="34" charset="0"/>
            <a:buChar char="•"/>
          </a:pPr>
          <a:r>
            <a:rPr lang="en-US" sz="2200" kern="1200" dirty="0"/>
            <a:t>STI Products</a:t>
          </a:r>
        </a:p>
        <a:p>
          <a:pPr marL="228600" lvl="1" indent="-228600" algn="l" defTabSz="977900">
            <a:lnSpc>
              <a:spcPct val="100000"/>
            </a:lnSpc>
            <a:spcBef>
              <a:spcPct val="0"/>
            </a:spcBef>
            <a:spcAft>
              <a:spcPct val="15000"/>
            </a:spcAft>
            <a:buFont typeface="Arial" panose="020B0604020202020204" pitchFamily="34" charset="0"/>
            <a:buChar char="•"/>
          </a:pPr>
          <a:r>
            <a:rPr lang="en-US" sz="2200" kern="1200" dirty="0"/>
            <a:t>STI Experts</a:t>
          </a:r>
        </a:p>
        <a:p>
          <a:pPr marL="228600" lvl="1" indent="-228600" algn="l" defTabSz="977900">
            <a:lnSpc>
              <a:spcPct val="100000"/>
            </a:lnSpc>
            <a:spcBef>
              <a:spcPct val="0"/>
            </a:spcBef>
            <a:spcAft>
              <a:spcPct val="15000"/>
            </a:spcAft>
            <a:buFont typeface="Arial" panose="020B0604020202020204" pitchFamily="34" charset="0"/>
            <a:buChar char="•"/>
          </a:pPr>
          <a:r>
            <a:rPr lang="en-US" sz="2200" kern="1200" dirty="0">
              <a:solidFill>
                <a:prstClr val="black">
                  <a:hueOff val="0"/>
                  <a:satOff val="0"/>
                  <a:lumOff val="0"/>
                  <a:alphaOff val="0"/>
                </a:prstClr>
              </a:solidFill>
              <a:latin typeface="Calibri" panose="020F0502020204030204"/>
              <a:ea typeface="+mn-ea"/>
              <a:cs typeface="+mn-cs"/>
            </a:rPr>
            <a:t>Prototypes</a:t>
          </a:r>
          <a:endParaRPr lang="en-US" sz="2200" kern="1200" dirty="0"/>
        </a:p>
        <a:p>
          <a:pPr marL="228600" lvl="1" indent="-228600" algn="l" defTabSz="977900">
            <a:lnSpc>
              <a:spcPct val="100000"/>
            </a:lnSpc>
            <a:spcBef>
              <a:spcPct val="0"/>
            </a:spcBef>
            <a:spcAft>
              <a:spcPct val="15000"/>
            </a:spcAft>
            <a:buFont typeface="Arial" panose="020B0604020202020204" pitchFamily="34" charset="0"/>
            <a:buChar char="•"/>
          </a:pPr>
          <a:r>
            <a:rPr lang="en-US" sz="2200" kern="1200" dirty="0"/>
            <a:t>Ideas</a:t>
          </a:r>
          <a:br>
            <a:rPr lang="en-US" sz="2200" kern="1200" dirty="0"/>
          </a:br>
          <a:endParaRPr lang="en-US" sz="2200" kern="1200" dirty="0"/>
        </a:p>
      </dsp:txBody>
      <dsp:txXfrm>
        <a:off x="0" y="698749"/>
        <a:ext cx="6354156" cy="2553679"/>
      </dsp:txXfrm>
    </dsp:sp>
    <dsp:sp modelId="{8DC03063-66D8-43EC-83E3-E0B8BEEB744B}">
      <dsp:nvSpPr>
        <dsp:cNvPr id="0" name=""/>
        <dsp:cNvSpPr/>
      </dsp:nvSpPr>
      <dsp:spPr>
        <a:xfrm>
          <a:off x="266598" y="107645"/>
          <a:ext cx="4443565" cy="7565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8120" tIns="0" rIns="168120" bIns="0" numCol="1" spcCol="1270" anchor="ctr" anchorCtr="0">
          <a:noAutofit/>
        </a:bodyPr>
        <a:lstStyle/>
        <a:p>
          <a:pPr marL="0" lvl="0" indent="0" algn="l" defTabSz="1066800">
            <a:lnSpc>
              <a:spcPct val="90000"/>
            </a:lnSpc>
            <a:spcBef>
              <a:spcPct val="0"/>
            </a:spcBef>
            <a:spcAft>
              <a:spcPct val="35000"/>
            </a:spcAft>
            <a:buNone/>
          </a:pPr>
          <a:r>
            <a:rPr lang="en-US" sz="2400" b="1" kern="1200" dirty="0"/>
            <a:t>Techno resources:</a:t>
          </a:r>
        </a:p>
      </dsp:txBody>
      <dsp:txXfrm>
        <a:off x="303531" y="144578"/>
        <a:ext cx="4369699" cy="6827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6E581-F9B8-4C56-9DAB-931EDF9190DA}">
      <dsp:nvSpPr>
        <dsp:cNvPr id="0" name=""/>
        <dsp:cNvSpPr/>
      </dsp:nvSpPr>
      <dsp:spPr>
        <a:xfrm>
          <a:off x="705524" y="493380"/>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3E422-ACF3-4DCB-8734-A36E658C8B9E}">
      <dsp:nvSpPr>
        <dsp:cNvPr id="0" name=""/>
        <dsp:cNvSpPr/>
      </dsp:nvSpPr>
      <dsp:spPr>
        <a:xfrm>
          <a:off x="1129649" y="91750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8131A3-0BD0-417E-B8C3-7EE181D10A5A}">
      <dsp:nvSpPr>
        <dsp:cNvPr id="0" name=""/>
        <dsp:cNvSpPr/>
      </dsp:nvSpPr>
      <dsp:spPr>
        <a:xfrm>
          <a:off x="69337" y="3103380"/>
          <a:ext cx="32625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solidFill>
                <a:schemeClr val="accent1">
                  <a:lumMod val="75000"/>
                </a:schemeClr>
              </a:solidFill>
            </a:rPr>
            <a:t>EFFECTIVE AND Efficient Use Of Techno Resources Across The SGCI Member Countries.</a:t>
          </a:r>
        </a:p>
      </dsp:txBody>
      <dsp:txXfrm>
        <a:off x="69337" y="3103380"/>
        <a:ext cx="3262500" cy="1240312"/>
      </dsp:txXfrm>
    </dsp:sp>
    <dsp:sp modelId="{69DAE380-2AD2-4787-A7FF-245584359052}">
      <dsp:nvSpPr>
        <dsp:cNvPr id="0" name=""/>
        <dsp:cNvSpPr/>
      </dsp:nvSpPr>
      <dsp:spPr>
        <a:xfrm>
          <a:off x="4538962" y="493380"/>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D1C0D7-5698-446B-BB8C-8DAAFCF9F70E}">
      <dsp:nvSpPr>
        <dsp:cNvPr id="0" name=""/>
        <dsp:cNvSpPr/>
      </dsp:nvSpPr>
      <dsp:spPr>
        <a:xfrm>
          <a:off x="4963087" y="91750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FFE82-0D24-4277-A026-E1D0966EE108}">
      <dsp:nvSpPr>
        <dsp:cNvPr id="0" name=""/>
        <dsp:cNvSpPr/>
      </dsp:nvSpPr>
      <dsp:spPr>
        <a:xfrm>
          <a:off x="3902775" y="3103380"/>
          <a:ext cx="32625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solidFill>
                <a:schemeClr val="accent1">
                  <a:lumMod val="75000"/>
                </a:schemeClr>
              </a:solidFill>
            </a:rPr>
            <a:t>Enhanced Peer To Peer Collaborations And Partnerships within the STI community in SGCs.</a:t>
          </a:r>
        </a:p>
      </dsp:txBody>
      <dsp:txXfrm>
        <a:off x="3902775" y="3103380"/>
        <a:ext cx="3262500" cy="1240312"/>
      </dsp:txXfrm>
    </dsp:sp>
    <dsp:sp modelId="{BC800035-18DD-43E4-9136-8CEE0FCB6D06}">
      <dsp:nvSpPr>
        <dsp:cNvPr id="0" name=""/>
        <dsp:cNvSpPr/>
      </dsp:nvSpPr>
      <dsp:spPr>
        <a:xfrm>
          <a:off x="8372400" y="493380"/>
          <a:ext cx="1990125" cy="199012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D60531-1176-4BF6-AE33-E241D8E82423}">
      <dsp:nvSpPr>
        <dsp:cNvPr id="0" name=""/>
        <dsp:cNvSpPr/>
      </dsp:nvSpPr>
      <dsp:spPr>
        <a:xfrm>
          <a:off x="8796525" y="917505"/>
          <a:ext cx="1141875" cy="1141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54FD48-28DC-4EF1-B3CC-7FDCB47ACE46}">
      <dsp:nvSpPr>
        <dsp:cNvPr id="0" name=""/>
        <dsp:cNvSpPr/>
      </dsp:nvSpPr>
      <dsp:spPr>
        <a:xfrm>
          <a:off x="7736212" y="3103380"/>
          <a:ext cx="3262500" cy="1240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b="1" kern="1200" cap="none" dirty="0">
              <a:solidFill>
                <a:schemeClr val="accent1">
                  <a:lumMod val="75000"/>
                </a:schemeClr>
              </a:solidFill>
            </a:rPr>
            <a:t>Visibility, Tracking And  Management Of Techno Resources Within SGCI </a:t>
          </a:r>
        </a:p>
      </dsp:txBody>
      <dsp:txXfrm>
        <a:off x="7736212" y="3103380"/>
        <a:ext cx="3262500" cy="1240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26985-BAC2-4655-938A-69AE973A2F67}">
      <dsp:nvSpPr>
        <dsp:cNvPr id="0" name=""/>
        <dsp:cNvSpPr/>
      </dsp:nvSpPr>
      <dsp:spPr>
        <a:xfrm>
          <a:off x="3080" y="73940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Policy Makers</a:t>
          </a:r>
        </a:p>
      </dsp:txBody>
      <dsp:txXfrm>
        <a:off x="3080" y="739400"/>
        <a:ext cx="2444055" cy="1466433"/>
      </dsp:txXfrm>
    </dsp:sp>
    <dsp:sp modelId="{9D8FF410-E685-47CB-8B2B-B572A1F95DE8}">
      <dsp:nvSpPr>
        <dsp:cNvPr id="0" name=""/>
        <dsp:cNvSpPr/>
      </dsp:nvSpPr>
      <dsp:spPr>
        <a:xfrm>
          <a:off x="2691541" y="73940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Inventors and innovators</a:t>
          </a:r>
        </a:p>
      </dsp:txBody>
      <dsp:txXfrm>
        <a:off x="2691541" y="739400"/>
        <a:ext cx="2444055" cy="1466433"/>
      </dsp:txXfrm>
    </dsp:sp>
    <dsp:sp modelId="{A3410F94-6877-40AF-BAB0-17A41FA4BA20}">
      <dsp:nvSpPr>
        <dsp:cNvPr id="0" name=""/>
        <dsp:cNvSpPr/>
      </dsp:nvSpPr>
      <dsp:spPr>
        <a:xfrm>
          <a:off x="5380002" y="73940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Research Funders</a:t>
          </a:r>
        </a:p>
      </dsp:txBody>
      <dsp:txXfrm>
        <a:off x="5380002" y="739400"/>
        <a:ext cx="2444055" cy="1466433"/>
      </dsp:txXfrm>
    </dsp:sp>
    <dsp:sp modelId="{E6836258-1448-4D80-A683-D9BF7B38D003}">
      <dsp:nvSpPr>
        <dsp:cNvPr id="0" name=""/>
        <dsp:cNvSpPr/>
      </dsp:nvSpPr>
      <dsp:spPr>
        <a:xfrm>
          <a:off x="8068463" y="739400"/>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Researchers and  Managers</a:t>
          </a:r>
        </a:p>
      </dsp:txBody>
      <dsp:txXfrm>
        <a:off x="8068463" y="739400"/>
        <a:ext cx="2444055" cy="1466433"/>
      </dsp:txXfrm>
    </dsp:sp>
    <dsp:sp modelId="{E3F1E64C-1D5E-4E7E-8417-51C20A6EEF54}">
      <dsp:nvSpPr>
        <dsp:cNvPr id="0" name=""/>
        <dsp:cNvSpPr/>
      </dsp:nvSpPr>
      <dsp:spPr>
        <a:xfrm>
          <a:off x="3080" y="245023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Infrastructure Managers</a:t>
          </a:r>
        </a:p>
      </dsp:txBody>
      <dsp:txXfrm>
        <a:off x="3080" y="2450239"/>
        <a:ext cx="2444055" cy="1466433"/>
      </dsp:txXfrm>
    </dsp:sp>
    <dsp:sp modelId="{54BF7A2B-09CE-4D1B-BB42-EB83A6224CE4}">
      <dsp:nvSpPr>
        <dsp:cNvPr id="0" name=""/>
        <dsp:cNvSpPr/>
      </dsp:nvSpPr>
      <dsp:spPr>
        <a:xfrm>
          <a:off x="2691541" y="245023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Investors</a:t>
          </a:r>
        </a:p>
      </dsp:txBody>
      <dsp:txXfrm>
        <a:off x="2691541" y="2450239"/>
        <a:ext cx="2444055" cy="1466433"/>
      </dsp:txXfrm>
    </dsp:sp>
    <dsp:sp modelId="{94BE2812-B4E1-46C5-AC5A-BC6F885CAEAF}">
      <dsp:nvSpPr>
        <dsp:cNvPr id="0" name=""/>
        <dsp:cNvSpPr/>
      </dsp:nvSpPr>
      <dsp:spPr>
        <a:xfrm>
          <a:off x="5380002" y="245023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Academic Institutions</a:t>
          </a:r>
        </a:p>
      </dsp:txBody>
      <dsp:txXfrm>
        <a:off x="5380002" y="2450239"/>
        <a:ext cx="2444055" cy="1466433"/>
      </dsp:txXfrm>
    </dsp:sp>
    <dsp:sp modelId="{93F887B8-02B0-43DA-BD0A-0C22BA827D32}">
      <dsp:nvSpPr>
        <dsp:cNvPr id="0" name=""/>
        <dsp:cNvSpPr/>
      </dsp:nvSpPr>
      <dsp:spPr>
        <a:xfrm>
          <a:off x="8068463" y="2450239"/>
          <a:ext cx="2444055" cy="14664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STI Experts</a:t>
          </a:r>
        </a:p>
      </dsp:txBody>
      <dsp:txXfrm>
        <a:off x="8068463" y="2450239"/>
        <a:ext cx="2444055" cy="1466433"/>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96A5-8FA9-6A46-950D-98DF2ACCCB59}" type="datetimeFigureOut">
              <a:rPr lang="en-US" smtClean="0"/>
              <a:pPr/>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0EC16-C742-A748-8EE2-26C6291EE25F}" type="slidenum">
              <a:rPr lang="en-US" smtClean="0"/>
              <a:pPr/>
              <a:t>‹#›</a:t>
            </a:fld>
            <a:endParaRPr lang="en-US"/>
          </a:p>
        </p:txBody>
      </p:sp>
    </p:spTree>
    <p:extLst>
      <p:ext uri="{BB962C8B-B14F-4D97-AF65-F5344CB8AC3E}">
        <p14:creationId xmlns:p14="http://schemas.microsoft.com/office/powerpoint/2010/main" val="217090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6B3C-5CE9-9340-9562-839440E0A1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9AFA55-4537-6B4B-9CDB-78EA64C5E3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C5A891-4406-B343-8C81-3D2C0A4C6156}"/>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3CAF3300-5B08-324D-B400-30FCA2CA3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47FD9-A2E5-074F-AF34-63A68C345A1F}"/>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190941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9A2C-23E4-6841-9562-F73FE3FAB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9EBE15-F498-4145-B169-1A0D39BFC93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C825E9-38D3-834D-80A5-CD8CEFF93512}"/>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2997D811-7CF2-B64E-A721-7F13C0D39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3ABF5-AA37-4240-BE92-861A77EF99D6}"/>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49391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99D94B-34A9-9842-A13B-14D13D4B9D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85F61B-FB40-0C43-B860-ECA5B1066D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DCF21A-662A-8243-8CE0-09E2CAD214B7}"/>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258F6FE2-8DD6-A247-AC1D-6C5B02F09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9B675-3B98-9A44-B529-CB21741FE21E}"/>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3713951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4C5C8-FFAC-7D43-A1FB-2DD5014B6B3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H"/>
          </a:p>
        </p:txBody>
      </p:sp>
      <p:sp>
        <p:nvSpPr>
          <p:cNvPr id="3" name="Subtitle 2">
            <a:extLst>
              <a:ext uri="{FF2B5EF4-FFF2-40B4-BE49-F238E27FC236}">
                <a16:creationId xmlns:a16="http://schemas.microsoft.com/office/drawing/2014/main" id="{FC99F986-0E4B-D747-AD7E-82CD63C005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H"/>
          </a:p>
        </p:txBody>
      </p:sp>
      <p:sp>
        <p:nvSpPr>
          <p:cNvPr id="4" name="Date Placeholder 3">
            <a:extLst>
              <a:ext uri="{FF2B5EF4-FFF2-40B4-BE49-F238E27FC236}">
                <a16:creationId xmlns:a16="http://schemas.microsoft.com/office/drawing/2014/main" id="{0A5C9F0A-097C-724C-89EE-876C1524ED4F}"/>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8864A979-6D2D-004B-A1C5-FAA8D32890B7}"/>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DFB15995-0710-FE41-93E5-0DBAE60D5849}"/>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0739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5413-AA26-204B-A3C6-95A98F37EB86}"/>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A1EF797F-8C23-EE4D-9D18-724C3BB198C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2C45FC54-3A14-4149-A593-BAB39FD0E6D7}"/>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4FF3B437-9F3E-3C45-B12A-934159E7C286}"/>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8F62F63F-1D80-524E-ADFC-277BCD7801A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4047997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6EC5-0B7E-1D4D-8DF2-A388BD95E26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H"/>
          </a:p>
        </p:txBody>
      </p:sp>
      <p:sp>
        <p:nvSpPr>
          <p:cNvPr id="3" name="Text Placeholder 2">
            <a:extLst>
              <a:ext uri="{FF2B5EF4-FFF2-40B4-BE49-F238E27FC236}">
                <a16:creationId xmlns:a16="http://schemas.microsoft.com/office/drawing/2014/main" id="{088309D9-DFF8-594C-9AB5-ED90B2BABC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DB893D-E4F4-3D4D-9844-526C5DE98EAC}"/>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B8A1473D-8F69-F240-A109-677303FC9F19}"/>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CD10DE19-65B7-064D-BD28-DFBA0102ECBC}"/>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36006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CFF3-EB5E-9444-883E-FFD4AFBDCA6A}"/>
              </a:ext>
            </a:extLst>
          </p:cNvPr>
          <p:cNvSpPr>
            <a:spLocks noGrp="1"/>
          </p:cNvSpPr>
          <p:nvPr>
            <p:ph type="title"/>
          </p:nvPr>
        </p:nvSpPr>
        <p:spPr/>
        <p:txBody>
          <a:bodyPr/>
          <a:lstStyle/>
          <a:p>
            <a:r>
              <a:rPr lang="en-GB"/>
              <a:t>Click to edit Master title style</a:t>
            </a:r>
            <a:endParaRPr lang="en-GH"/>
          </a:p>
        </p:txBody>
      </p:sp>
      <p:sp>
        <p:nvSpPr>
          <p:cNvPr id="3" name="Content Placeholder 2">
            <a:extLst>
              <a:ext uri="{FF2B5EF4-FFF2-40B4-BE49-F238E27FC236}">
                <a16:creationId xmlns:a16="http://schemas.microsoft.com/office/drawing/2014/main" id="{A18C0A13-EE6B-B640-8D16-A5E42FA3750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Content Placeholder 3">
            <a:extLst>
              <a:ext uri="{FF2B5EF4-FFF2-40B4-BE49-F238E27FC236}">
                <a16:creationId xmlns:a16="http://schemas.microsoft.com/office/drawing/2014/main" id="{A15CA577-E9C9-0D43-9AB8-0DA37B68D78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Date Placeholder 4">
            <a:extLst>
              <a:ext uri="{FF2B5EF4-FFF2-40B4-BE49-F238E27FC236}">
                <a16:creationId xmlns:a16="http://schemas.microsoft.com/office/drawing/2014/main" id="{0A6EC55E-A618-B74C-A795-7CAD3D6B358F}"/>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6" name="Footer Placeholder 5">
            <a:extLst>
              <a:ext uri="{FF2B5EF4-FFF2-40B4-BE49-F238E27FC236}">
                <a16:creationId xmlns:a16="http://schemas.microsoft.com/office/drawing/2014/main" id="{55CC3FE4-4D8F-FB49-9FB7-28D9A17D91C3}"/>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F29ACA74-750E-8D49-97D9-276A1B38DDB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7480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5BA7F-27E8-634D-87BE-3A5CF1CD5988}"/>
              </a:ext>
            </a:extLst>
          </p:cNvPr>
          <p:cNvSpPr>
            <a:spLocks noGrp="1"/>
          </p:cNvSpPr>
          <p:nvPr>
            <p:ph type="title"/>
          </p:nvPr>
        </p:nvSpPr>
        <p:spPr>
          <a:xfrm>
            <a:off x="839788" y="365125"/>
            <a:ext cx="10515600" cy="1325563"/>
          </a:xfrm>
        </p:spPr>
        <p:txBody>
          <a:bodyPr/>
          <a:lstStyle/>
          <a:p>
            <a:r>
              <a:rPr lang="en-GB"/>
              <a:t>Click to edit Master title style</a:t>
            </a:r>
            <a:endParaRPr lang="en-GH"/>
          </a:p>
        </p:txBody>
      </p:sp>
      <p:sp>
        <p:nvSpPr>
          <p:cNvPr id="3" name="Text Placeholder 2">
            <a:extLst>
              <a:ext uri="{FF2B5EF4-FFF2-40B4-BE49-F238E27FC236}">
                <a16:creationId xmlns:a16="http://schemas.microsoft.com/office/drawing/2014/main" id="{0084B19B-8CCB-B345-9A99-8A07DAAF2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EC852B4-568C-1C46-9882-8C18F56333F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5" name="Text Placeholder 4">
            <a:extLst>
              <a:ext uri="{FF2B5EF4-FFF2-40B4-BE49-F238E27FC236}">
                <a16:creationId xmlns:a16="http://schemas.microsoft.com/office/drawing/2014/main" id="{0AA5E50B-8BF9-954F-A9A4-9DF2D1E98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79105D8-6F1D-2142-8195-2CAEAB25BCC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7" name="Date Placeholder 6">
            <a:extLst>
              <a:ext uri="{FF2B5EF4-FFF2-40B4-BE49-F238E27FC236}">
                <a16:creationId xmlns:a16="http://schemas.microsoft.com/office/drawing/2014/main" id="{B3B27514-60C2-F34A-9007-4EEDC7C9F7FB}"/>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8" name="Footer Placeholder 7">
            <a:extLst>
              <a:ext uri="{FF2B5EF4-FFF2-40B4-BE49-F238E27FC236}">
                <a16:creationId xmlns:a16="http://schemas.microsoft.com/office/drawing/2014/main" id="{DB7BA3A0-5C18-1B4D-93D3-8E016337DB31}"/>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EB0BAEFF-EC5C-6043-83A5-D92C5EFBDC31}"/>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690235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FD738-6DE4-644A-B785-3C5802E5496E}"/>
              </a:ext>
            </a:extLst>
          </p:cNvPr>
          <p:cNvSpPr>
            <a:spLocks noGrp="1"/>
          </p:cNvSpPr>
          <p:nvPr>
            <p:ph type="title"/>
          </p:nvPr>
        </p:nvSpPr>
        <p:spPr/>
        <p:txBody>
          <a:bodyPr/>
          <a:lstStyle/>
          <a:p>
            <a:r>
              <a:rPr lang="en-GB"/>
              <a:t>Click to edit Master title style</a:t>
            </a:r>
            <a:endParaRPr lang="en-GH"/>
          </a:p>
        </p:txBody>
      </p:sp>
      <p:sp>
        <p:nvSpPr>
          <p:cNvPr id="3" name="Date Placeholder 2">
            <a:extLst>
              <a:ext uri="{FF2B5EF4-FFF2-40B4-BE49-F238E27FC236}">
                <a16:creationId xmlns:a16="http://schemas.microsoft.com/office/drawing/2014/main" id="{E1B973AD-F521-E64F-8262-EF6224A653BE}"/>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4" name="Footer Placeholder 3">
            <a:extLst>
              <a:ext uri="{FF2B5EF4-FFF2-40B4-BE49-F238E27FC236}">
                <a16:creationId xmlns:a16="http://schemas.microsoft.com/office/drawing/2014/main" id="{FB8B4FF4-3770-3746-97C4-A9E446B64362}"/>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D27FDCFD-4B3B-5546-BC22-9B5404C20506}"/>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4159427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9B8A4-4C95-7947-8893-B0173AE13480}"/>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3" name="Footer Placeholder 2">
            <a:extLst>
              <a:ext uri="{FF2B5EF4-FFF2-40B4-BE49-F238E27FC236}">
                <a16:creationId xmlns:a16="http://schemas.microsoft.com/office/drawing/2014/main" id="{CF86B0BE-2EB7-D54E-9306-315B2B3CDAE3}"/>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3DE66AAD-3498-6948-BA28-D954598EF2F4}"/>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85338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6D85-99AC-3F48-A961-199AD9746C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Content Placeholder 2">
            <a:extLst>
              <a:ext uri="{FF2B5EF4-FFF2-40B4-BE49-F238E27FC236}">
                <a16:creationId xmlns:a16="http://schemas.microsoft.com/office/drawing/2014/main" id="{7BC732C1-4D0C-0349-9E8B-B90063F7B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Text Placeholder 3">
            <a:extLst>
              <a:ext uri="{FF2B5EF4-FFF2-40B4-BE49-F238E27FC236}">
                <a16:creationId xmlns:a16="http://schemas.microsoft.com/office/drawing/2014/main" id="{417C1FA2-0719-1C48-A32F-E892DBDB3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261C4F9-7B97-FE42-A10B-FEFD1307D0D9}"/>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6" name="Footer Placeholder 5">
            <a:extLst>
              <a:ext uri="{FF2B5EF4-FFF2-40B4-BE49-F238E27FC236}">
                <a16:creationId xmlns:a16="http://schemas.microsoft.com/office/drawing/2014/main" id="{016A569B-825B-FA46-803B-A292DB4B99BC}"/>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D501C082-DF7D-0B49-97B1-CD4BFB8CB52E}"/>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149038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CD6-3EDA-7A46-8B7B-56E7E7645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B74B0-B49C-0B48-91A7-334DA4C443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95F22-10E5-AC42-ADA9-951940FE8DF2}"/>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043BC846-335F-1843-87A9-7AF23DB586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6E5FA-0961-344D-8892-20003709B8FA}"/>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3534232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E3D-FA59-E645-9AD6-1488F02FCF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H"/>
          </a:p>
        </p:txBody>
      </p:sp>
      <p:sp>
        <p:nvSpPr>
          <p:cNvPr id="3" name="Picture Placeholder 2">
            <a:extLst>
              <a:ext uri="{FF2B5EF4-FFF2-40B4-BE49-F238E27FC236}">
                <a16:creationId xmlns:a16="http://schemas.microsoft.com/office/drawing/2014/main" id="{5AAD7D52-63E1-9042-962E-412E53279D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45FAAF32-CB6B-244F-BD06-FB81B6A67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5D948D-7859-2A47-99CB-7278A0186353}"/>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6" name="Footer Placeholder 5">
            <a:extLst>
              <a:ext uri="{FF2B5EF4-FFF2-40B4-BE49-F238E27FC236}">
                <a16:creationId xmlns:a16="http://schemas.microsoft.com/office/drawing/2014/main" id="{CA0DFF80-A243-CD49-8AF6-395139ED8CCE}"/>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84B1D4CC-7A5C-434D-966B-1271B3E2AE07}"/>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145930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31695-CB43-4549-AAD9-08E0F6B49ECE}"/>
              </a:ext>
            </a:extLst>
          </p:cNvPr>
          <p:cNvSpPr>
            <a:spLocks noGrp="1"/>
          </p:cNvSpPr>
          <p:nvPr>
            <p:ph type="title"/>
          </p:nvPr>
        </p:nvSpPr>
        <p:spPr/>
        <p:txBody>
          <a:bodyPr/>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390C699E-8BFE-8341-B221-F654CF92443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213E4E57-B327-9946-9D6D-B4F04512FFB0}"/>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A900F574-4263-9845-9BD4-98E2627D5C6D}"/>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EE23E22E-9E23-FB4D-9011-B064556362E8}"/>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28827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BCFB40-3D34-3F4E-9A56-EFB1F9A1FE5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GH"/>
          </a:p>
        </p:txBody>
      </p:sp>
      <p:sp>
        <p:nvSpPr>
          <p:cNvPr id="3" name="Vertical Text Placeholder 2">
            <a:extLst>
              <a:ext uri="{FF2B5EF4-FFF2-40B4-BE49-F238E27FC236}">
                <a16:creationId xmlns:a16="http://schemas.microsoft.com/office/drawing/2014/main" id="{BE0E2D36-B9C6-004D-9790-715912048AC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0005BFC5-C385-1C43-B2F7-8BF8A0375743}"/>
              </a:ext>
            </a:extLst>
          </p:cNvPr>
          <p:cNvSpPr>
            <a:spLocks noGrp="1"/>
          </p:cNvSpPr>
          <p:nvPr>
            <p:ph type="dt" sz="half" idx="10"/>
          </p:nvPr>
        </p:nvSpPr>
        <p:spPr/>
        <p:txBody>
          <a:body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B74032AB-402E-C044-B7D8-425CB67D2331}"/>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99DF21C7-C1D1-C645-90A1-1F4899B3460B}"/>
              </a:ext>
            </a:extLst>
          </p:cNvPr>
          <p:cNvSpPr>
            <a:spLocks noGrp="1"/>
          </p:cNvSpPr>
          <p:nvPr>
            <p:ph type="sldNum" sz="quarter" idx="12"/>
          </p:nvPr>
        </p:nvSpPr>
        <p:spPr/>
        <p:txBody>
          <a:bodyPr/>
          <a:lstStyle/>
          <a:p>
            <a:fld id="{878A98DD-E3F0-F448-BA1D-8B8142C935B2}" type="slidenum">
              <a:rPr lang="en-GH" smtClean="0"/>
              <a:t>‹#›</a:t>
            </a:fld>
            <a:endParaRPr lang="en-GH"/>
          </a:p>
        </p:txBody>
      </p:sp>
    </p:spTree>
    <p:extLst>
      <p:ext uri="{BB962C8B-B14F-4D97-AF65-F5344CB8AC3E}">
        <p14:creationId xmlns:p14="http://schemas.microsoft.com/office/powerpoint/2010/main" val="39386478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A7D9-5BAF-A47E-ED92-4D4D113F5B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G"/>
          </a:p>
        </p:txBody>
      </p:sp>
      <p:sp>
        <p:nvSpPr>
          <p:cNvPr id="3" name="Subtitle 2">
            <a:extLst>
              <a:ext uri="{FF2B5EF4-FFF2-40B4-BE49-F238E27FC236}">
                <a16:creationId xmlns:a16="http://schemas.microsoft.com/office/drawing/2014/main" id="{B00E46D8-37E8-8A04-2ED5-A0E6B6C39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G"/>
          </a:p>
        </p:txBody>
      </p:sp>
      <p:sp>
        <p:nvSpPr>
          <p:cNvPr id="4" name="Date Placeholder 3">
            <a:extLst>
              <a:ext uri="{FF2B5EF4-FFF2-40B4-BE49-F238E27FC236}">
                <a16:creationId xmlns:a16="http://schemas.microsoft.com/office/drawing/2014/main" id="{31A54CE4-1FB6-CB6B-6BD0-9CB491C1F9C3}"/>
              </a:ext>
            </a:extLst>
          </p:cNvPr>
          <p:cNvSpPr>
            <a:spLocks noGrp="1"/>
          </p:cNvSpPr>
          <p:nvPr>
            <p:ph type="dt" sz="half" idx="10"/>
          </p:nvPr>
        </p:nvSpPr>
        <p:spPr/>
        <p:txBody>
          <a:bodyPr/>
          <a:lstStyle/>
          <a:p>
            <a:fld id="{4DFCEB71-F9E5-4AC5-9900-E6AEDD86FE1C}" type="datetime8">
              <a:rPr lang="en-UG" smtClean="0"/>
              <a:t>05/08/2025 07:02</a:t>
            </a:fld>
            <a:endParaRPr lang="en-UG"/>
          </a:p>
        </p:txBody>
      </p:sp>
      <p:sp>
        <p:nvSpPr>
          <p:cNvPr id="5" name="Footer Placeholder 4">
            <a:extLst>
              <a:ext uri="{FF2B5EF4-FFF2-40B4-BE49-F238E27FC236}">
                <a16:creationId xmlns:a16="http://schemas.microsoft.com/office/drawing/2014/main" id="{29976CC3-A56D-B3F6-B5CC-736A5F030DB0}"/>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9DE18249-2791-32F6-3312-9EFE9BE247EA}"/>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1279151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AD903-9FD1-7C76-F6FB-3538951AD4AE}"/>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00DC9CF2-3E4C-3A3E-27F3-36F12D3601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472F0B71-1DB6-B177-ABFF-84CAC51A257C}"/>
              </a:ext>
            </a:extLst>
          </p:cNvPr>
          <p:cNvSpPr>
            <a:spLocks noGrp="1"/>
          </p:cNvSpPr>
          <p:nvPr>
            <p:ph type="dt" sz="half" idx="10"/>
          </p:nvPr>
        </p:nvSpPr>
        <p:spPr/>
        <p:txBody>
          <a:bodyPr/>
          <a:lstStyle/>
          <a:p>
            <a:fld id="{DFE89E22-F340-43ED-A9FB-CE68F905BCA6}" type="datetime8">
              <a:rPr lang="en-UG" smtClean="0"/>
              <a:t>05/08/2025 07:02</a:t>
            </a:fld>
            <a:endParaRPr lang="en-UG"/>
          </a:p>
        </p:txBody>
      </p:sp>
      <p:sp>
        <p:nvSpPr>
          <p:cNvPr id="5" name="Footer Placeholder 4">
            <a:extLst>
              <a:ext uri="{FF2B5EF4-FFF2-40B4-BE49-F238E27FC236}">
                <a16:creationId xmlns:a16="http://schemas.microsoft.com/office/drawing/2014/main" id="{044A650E-734B-3256-6DBB-AADCE5D60711}"/>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86CBB8E8-4A89-19BC-A82F-62D80BD11D86}"/>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49180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D6F0-CCED-E66D-FD2A-F76C484699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G"/>
          </a:p>
        </p:txBody>
      </p:sp>
      <p:sp>
        <p:nvSpPr>
          <p:cNvPr id="3" name="Text Placeholder 2">
            <a:extLst>
              <a:ext uri="{FF2B5EF4-FFF2-40B4-BE49-F238E27FC236}">
                <a16:creationId xmlns:a16="http://schemas.microsoft.com/office/drawing/2014/main" id="{5F48C764-4121-5704-11DA-8E3C0C6A02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2BDFCE-BC11-F244-CDFF-91820C43C8B5}"/>
              </a:ext>
            </a:extLst>
          </p:cNvPr>
          <p:cNvSpPr>
            <a:spLocks noGrp="1"/>
          </p:cNvSpPr>
          <p:nvPr>
            <p:ph type="dt" sz="half" idx="10"/>
          </p:nvPr>
        </p:nvSpPr>
        <p:spPr/>
        <p:txBody>
          <a:bodyPr/>
          <a:lstStyle/>
          <a:p>
            <a:fld id="{CABB0976-63CE-42E1-A7F1-DF6A6FD3FBE1}" type="datetime8">
              <a:rPr lang="en-UG" smtClean="0"/>
              <a:t>05/08/2025 07:02</a:t>
            </a:fld>
            <a:endParaRPr lang="en-UG"/>
          </a:p>
        </p:txBody>
      </p:sp>
      <p:sp>
        <p:nvSpPr>
          <p:cNvPr id="5" name="Footer Placeholder 4">
            <a:extLst>
              <a:ext uri="{FF2B5EF4-FFF2-40B4-BE49-F238E27FC236}">
                <a16:creationId xmlns:a16="http://schemas.microsoft.com/office/drawing/2014/main" id="{1A3D9A99-10E7-1317-5D56-0F5D75B4AD0E}"/>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33DAEC81-942D-23EF-5876-3C9C101A1045}"/>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6820415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F0D98-E12C-C1CF-8815-F8128BB7DAFB}"/>
              </a:ext>
            </a:extLst>
          </p:cNvPr>
          <p:cNvSpPr>
            <a:spLocks noGrp="1"/>
          </p:cNvSpPr>
          <p:nvPr>
            <p:ph type="title"/>
          </p:nvPr>
        </p:nvSpPr>
        <p:spPr/>
        <p:txBody>
          <a:bodyPr/>
          <a:lstStyle/>
          <a:p>
            <a:r>
              <a:rPr lang="en-US"/>
              <a:t>Click to edit Master title style</a:t>
            </a:r>
            <a:endParaRPr lang="en-UG"/>
          </a:p>
        </p:txBody>
      </p:sp>
      <p:sp>
        <p:nvSpPr>
          <p:cNvPr id="3" name="Content Placeholder 2">
            <a:extLst>
              <a:ext uri="{FF2B5EF4-FFF2-40B4-BE49-F238E27FC236}">
                <a16:creationId xmlns:a16="http://schemas.microsoft.com/office/drawing/2014/main" id="{F92804B3-9DA7-D5FF-2064-29D88E2A48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Content Placeholder 3">
            <a:extLst>
              <a:ext uri="{FF2B5EF4-FFF2-40B4-BE49-F238E27FC236}">
                <a16:creationId xmlns:a16="http://schemas.microsoft.com/office/drawing/2014/main" id="{CDDB9EA5-23F1-502C-70F2-C0B8603108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Date Placeholder 4">
            <a:extLst>
              <a:ext uri="{FF2B5EF4-FFF2-40B4-BE49-F238E27FC236}">
                <a16:creationId xmlns:a16="http://schemas.microsoft.com/office/drawing/2014/main" id="{52A9D5F0-2C00-ADD9-A63D-6755FF7AFA10}"/>
              </a:ext>
            </a:extLst>
          </p:cNvPr>
          <p:cNvSpPr>
            <a:spLocks noGrp="1"/>
          </p:cNvSpPr>
          <p:nvPr>
            <p:ph type="dt" sz="half" idx="10"/>
          </p:nvPr>
        </p:nvSpPr>
        <p:spPr/>
        <p:txBody>
          <a:bodyPr/>
          <a:lstStyle/>
          <a:p>
            <a:fld id="{C8742DCF-1BB1-47F8-B736-5683F801E2B0}" type="datetime8">
              <a:rPr lang="en-UG" smtClean="0"/>
              <a:t>05/08/2025 07:02</a:t>
            </a:fld>
            <a:endParaRPr lang="en-UG"/>
          </a:p>
        </p:txBody>
      </p:sp>
      <p:sp>
        <p:nvSpPr>
          <p:cNvPr id="6" name="Footer Placeholder 5">
            <a:extLst>
              <a:ext uri="{FF2B5EF4-FFF2-40B4-BE49-F238E27FC236}">
                <a16:creationId xmlns:a16="http://schemas.microsoft.com/office/drawing/2014/main" id="{3A9A511D-F223-5B89-8863-9E3E9A5A9A16}"/>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4EF593A1-84F7-10E1-10BE-9517066FA8E5}"/>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688585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FF48-8E5E-41C5-CDBE-CA866EE9D88C}"/>
              </a:ext>
            </a:extLst>
          </p:cNvPr>
          <p:cNvSpPr>
            <a:spLocks noGrp="1"/>
          </p:cNvSpPr>
          <p:nvPr>
            <p:ph type="title"/>
          </p:nvPr>
        </p:nvSpPr>
        <p:spPr>
          <a:xfrm>
            <a:off x="839788" y="365125"/>
            <a:ext cx="10515600" cy="1325563"/>
          </a:xfrm>
        </p:spPr>
        <p:txBody>
          <a:bodyPr/>
          <a:lstStyle/>
          <a:p>
            <a:r>
              <a:rPr lang="en-US"/>
              <a:t>Click to edit Master title style</a:t>
            </a:r>
            <a:endParaRPr lang="en-UG"/>
          </a:p>
        </p:txBody>
      </p:sp>
      <p:sp>
        <p:nvSpPr>
          <p:cNvPr id="3" name="Text Placeholder 2">
            <a:extLst>
              <a:ext uri="{FF2B5EF4-FFF2-40B4-BE49-F238E27FC236}">
                <a16:creationId xmlns:a16="http://schemas.microsoft.com/office/drawing/2014/main" id="{2CF545A0-21B6-B241-1884-A88A29CF8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A01F0-687F-185B-69BE-7798B940EF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5" name="Text Placeholder 4">
            <a:extLst>
              <a:ext uri="{FF2B5EF4-FFF2-40B4-BE49-F238E27FC236}">
                <a16:creationId xmlns:a16="http://schemas.microsoft.com/office/drawing/2014/main" id="{C866B30C-7A93-6C09-F381-05FA2EE4B6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8465C5-3E7A-504F-2E40-B85AF73813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7" name="Date Placeholder 6">
            <a:extLst>
              <a:ext uri="{FF2B5EF4-FFF2-40B4-BE49-F238E27FC236}">
                <a16:creationId xmlns:a16="http://schemas.microsoft.com/office/drawing/2014/main" id="{5CC95512-DCA1-80C9-D154-5480D23F8443}"/>
              </a:ext>
            </a:extLst>
          </p:cNvPr>
          <p:cNvSpPr>
            <a:spLocks noGrp="1"/>
          </p:cNvSpPr>
          <p:nvPr>
            <p:ph type="dt" sz="half" idx="10"/>
          </p:nvPr>
        </p:nvSpPr>
        <p:spPr/>
        <p:txBody>
          <a:bodyPr/>
          <a:lstStyle/>
          <a:p>
            <a:fld id="{CF4C4403-152E-4775-BDC5-FD9D8712FCEB}" type="datetime8">
              <a:rPr lang="en-UG" smtClean="0"/>
              <a:t>05/08/2025 07:02</a:t>
            </a:fld>
            <a:endParaRPr lang="en-UG"/>
          </a:p>
        </p:txBody>
      </p:sp>
      <p:sp>
        <p:nvSpPr>
          <p:cNvPr id="8" name="Footer Placeholder 7">
            <a:extLst>
              <a:ext uri="{FF2B5EF4-FFF2-40B4-BE49-F238E27FC236}">
                <a16:creationId xmlns:a16="http://schemas.microsoft.com/office/drawing/2014/main" id="{9044350C-317E-A277-344A-D5B4E4A60EC7}"/>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1B1189FA-D2BA-99A1-BD47-AD35E6FC124C}"/>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3409822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CFBC-D547-7D15-FD80-E1E9787F1656}"/>
              </a:ext>
            </a:extLst>
          </p:cNvPr>
          <p:cNvSpPr>
            <a:spLocks noGrp="1"/>
          </p:cNvSpPr>
          <p:nvPr>
            <p:ph type="title"/>
          </p:nvPr>
        </p:nvSpPr>
        <p:spPr/>
        <p:txBody>
          <a:bodyPr/>
          <a:lstStyle/>
          <a:p>
            <a:r>
              <a:rPr lang="en-US"/>
              <a:t>Click to edit Master title style</a:t>
            </a:r>
            <a:endParaRPr lang="en-UG"/>
          </a:p>
        </p:txBody>
      </p:sp>
      <p:sp>
        <p:nvSpPr>
          <p:cNvPr id="3" name="Date Placeholder 2">
            <a:extLst>
              <a:ext uri="{FF2B5EF4-FFF2-40B4-BE49-F238E27FC236}">
                <a16:creationId xmlns:a16="http://schemas.microsoft.com/office/drawing/2014/main" id="{63D77EA6-A12A-3ACF-B17F-BD586DE07010}"/>
              </a:ext>
            </a:extLst>
          </p:cNvPr>
          <p:cNvSpPr>
            <a:spLocks noGrp="1"/>
          </p:cNvSpPr>
          <p:nvPr>
            <p:ph type="dt" sz="half" idx="10"/>
          </p:nvPr>
        </p:nvSpPr>
        <p:spPr/>
        <p:txBody>
          <a:bodyPr/>
          <a:lstStyle/>
          <a:p>
            <a:fld id="{7D1F2760-BE13-4F33-AE03-D3920ED0C571}" type="datetime8">
              <a:rPr lang="en-UG" smtClean="0"/>
              <a:t>05/08/2025 07:02</a:t>
            </a:fld>
            <a:endParaRPr lang="en-UG"/>
          </a:p>
        </p:txBody>
      </p:sp>
      <p:sp>
        <p:nvSpPr>
          <p:cNvPr id="4" name="Footer Placeholder 3">
            <a:extLst>
              <a:ext uri="{FF2B5EF4-FFF2-40B4-BE49-F238E27FC236}">
                <a16:creationId xmlns:a16="http://schemas.microsoft.com/office/drawing/2014/main" id="{D34112E9-294B-6274-903E-62F9000EBF0C}"/>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49A2D515-437A-10A4-6CF5-5F3CFA759DAA}"/>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1843244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4E4CA1-3ACA-4AA5-1FB0-7160BEA03DA3}"/>
              </a:ext>
            </a:extLst>
          </p:cNvPr>
          <p:cNvSpPr>
            <a:spLocks noGrp="1"/>
          </p:cNvSpPr>
          <p:nvPr>
            <p:ph type="dt" sz="half" idx="10"/>
          </p:nvPr>
        </p:nvSpPr>
        <p:spPr/>
        <p:txBody>
          <a:bodyPr/>
          <a:lstStyle/>
          <a:p>
            <a:fld id="{817F9394-D5BF-404C-9B07-85CAE86B56C1}" type="datetime8">
              <a:rPr lang="en-UG" smtClean="0"/>
              <a:t>05/08/2025 07:02</a:t>
            </a:fld>
            <a:endParaRPr lang="en-UG"/>
          </a:p>
        </p:txBody>
      </p:sp>
      <p:sp>
        <p:nvSpPr>
          <p:cNvPr id="3" name="Footer Placeholder 2">
            <a:extLst>
              <a:ext uri="{FF2B5EF4-FFF2-40B4-BE49-F238E27FC236}">
                <a16:creationId xmlns:a16="http://schemas.microsoft.com/office/drawing/2014/main" id="{A4A49F7F-CC49-8486-B0DE-EB1FCCFB2207}"/>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A9095D31-BB1E-50CB-4020-C4400F896575}"/>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3122151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CEFD-1F1A-474B-A4B4-21A37BC14B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9A317C-EF09-1B4F-B73D-B153CBF23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4074E0-BF26-854C-A75C-35D580E2F1A0}"/>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1EA2304F-9D03-1640-8C8C-DBD981F6A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2B00E-E3F3-C94C-8C7C-13C1511DC522}"/>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2192299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5AAB-E6B1-6A1C-4A0E-7FF0A8B424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Content Placeholder 2">
            <a:extLst>
              <a:ext uri="{FF2B5EF4-FFF2-40B4-BE49-F238E27FC236}">
                <a16:creationId xmlns:a16="http://schemas.microsoft.com/office/drawing/2014/main" id="{A4E6A0A3-36FA-C2B9-53CB-807A69D366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Text Placeholder 3">
            <a:extLst>
              <a:ext uri="{FF2B5EF4-FFF2-40B4-BE49-F238E27FC236}">
                <a16:creationId xmlns:a16="http://schemas.microsoft.com/office/drawing/2014/main" id="{C730D789-F92A-3C37-61A7-8CAEF1A0E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02065-E26C-6BA9-6D05-1F2BDFC7E935}"/>
              </a:ext>
            </a:extLst>
          </p:cNvPr>
          <p:cNvSpPr>
            <a:spLocks noGrp="1"/>
          </p:cNvSpPr>
          <p:nvPr>
            <p:ph type="dt" sz="half" idx="10"/>
          </p:nvPr>
        </p:nvSpPr>
        <p:spPr/>
        <p:txBody>
          <a:bodyPr/>
          <a:lstStyle/>
          <a:p>
            <a:fld id="{4F883523-C426-486F-AFC6-06E2B2102AE1}" type="datetime8">
              <a:rPr lang="en-UG" smtClean="0"/>
              <a:t>05/08/2025 07:02</a:t>
            </a:fld>
            <a:endParaRPr lang="en-UG"/>
          </a:p>
        </p:txBody>
      </p:sp>
      <p:sp>
        <p:nvSpPr>
          <p:cNvPr id="6" name="Footer Placeholder 5">
            <a:extLst>
              <a:ext uri="{FF2B5EF4-FFF2-40B4-BE49-F238E27FC236}">
                <a16:creationId xmlns:a16="http://schemas.microsoft.com/office/drawing/2014/main" id="{2B38A933-038E-4E7B-8517-47F1BAE74A50}"/>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3BF8E876-C31C-C239-188B-C4F40C758CFD}"/>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966119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D6AD0-D79E-BDD9-19EE-3469893249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G"/>
          </a:p>
        </p:txBody>
      </p:sp>
      <p:sp>
        <p:nvSpPr>
          <p:cNvPr id="3" name="Picture Placeholder 2">
            <a:extLst>
              <a:ext uri="{FF2B5EF4-FFF2-40B4-BE49-F238E27FC236}">
                <a16:creationId xmlns:a16="http://schemas.microsoft.com/office/drawing/2014/main" id="{439FE0FD-3594-2CB5-7698-9FE0AD7487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BDC91889-61BB-BCEA-04FB-4CA523446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7B3725-D639-7E45-E4F8-61055409EEFA}"/>
              </a:ext>
            </a:extLst>
          </p:cNvPr>
          <p:cNvSpPr>
            <a:spLocks noGrp="1"/>
          </p:cNvSpPr>
          <p:nvPr>
            <p:ph type="dt" sz="half" idx="10"/>
          </p:nvPr>
        </p:nvSpPr>
        <p:spPr/>
        <p:txBody>
          <a:bodyPr/>
          <a:lstStyle/>
          <a:p>
            <a:fld id="{E7E8E6CE-1A82-4A90-90EE-948B3FDA2317}" type="datetime8">
              <a:rPr lang="en-UG" smtClean="0"/>
              <a:t>05/08/2025 07:02</a:t>
            </a:fld>
            <a:endParaRPr lang="en-UG"/>
          </a:p>
        </p:txBody>
      </p:sp>
      <p:sp>
        <p:nvSpPr>
          <p:cNvPr id="6" name="Footer Placeholder 5">
            <a:extLst>
              <a:ext uri="{FF2B5EF4-FFF2-40B4-BE49-F238E27FC236}">
                <a16:creationId xmlns:a16="http://schemas.microsoft.com/office/drawing/2014/main" id="{285E633B-CBC7-4241-FBA5-F5D39B2E15B9}"/>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53B2C8D1-ABD3-DA6D-5304-A64CA1B5E5CD}"/>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2062747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A7C2-D5E7-A242-B5F9-D0E25D549E16}"/>
              </a:ext>
            </a:extLst>
          </p:cNvPr>
          <p:cNvSpPr>
            <a:spLocks noGrp="1"/>
          </p:cNvSpPr>
          <p:nvPr>
            <p:ph type="title"/>
          </p:nvPr>
        </p:nvSpPr>
        <p:spPr/>
        <p:txBody>
          <a:bodyPr/>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C2A40EAE-883C-9C59-8795-63235FE20E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B90CCEA2-283B-95A9-1637-EF9FC9C30F33}"/>
              </a:ext>
            </a:extLst>
          </p:cNvPr>
          <p:cNvSpPr>
            <a:spLocks noGrp="1"/>
          </p:cNvSpPr>
          <p:nvPr>
            <p:ph type="dt" sz="half" idx="10"/>
          </p:nvPr>
        </p:nvSpPr>
        <p:spPr/>
        <p:txBody>
          <a:bodyPr/>
          <a:lstStyle/>
          <a:p>
            <a:fld id="{8B2AFDAB-CADA-4A9C-8E17-70CFFE936839}" type="datetime8">
              <a:rPr lang="en-UG" smtClean="0"/>
              <a:t>05/08/2025 07:02</a:t>
            </a:fld>
            <a:endParaRPr lang="en-UG"/>
          </a:p>
        </p:txBody>
      </p:sp>
      <p:sp>
        <p:nvSpPr>
          <p:cNvPr id="5" name="Footer Placeholder 4">
            <a:extLst>
              <a:ext uri="{FF2B5EF4-FFF2-40B4-BE49-F238E27FC236}">
                <a16:creationId xmlns:a16="http://schemas.microsoft.com/office/drawing/2014/main" id="{EDD6190D-A243-ED5A-BC85-FDE695214A08}"/>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6F4F31C-BEA2-E2D6-0D7D-5771ADEF484E}"/>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3792534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30A5E-98E4-E70F-E214-503B52D6EE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G"/>
          </a:p>
        </p:txBody>
      </p:sp>
      <p:sp>
        <p:nvSpPr>
          <p:cNvPr id="3" name="Vertical Text Placeholder 2">
            <a:extLst>
              <a:ext uri="{FF2B5EF4-FFF2-40B4-BE49-F238E27FC236}">
                <a16:creationId xmlns:a16="http://schemas.microsoft.com/office/drawing/2014/main" id="{4B20FE6D-633D-FEB2-0C1E-2205B4554D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84496E6E-678F-4004-C5E6-00CB8D1BEE0D}"/>
              </a:ext>
            </a:extLst>
          </p:cNvPr>
          <p:cNvSpPr>
            <a:spLocks noGrp="1"/>
          </p:cNvSpPr>
          <p:nvPr>
            <p:ph type="dt" sz="half" idx="10"/>
          </p:nvPr>
        </p:nvSpPr>
        <p:spPr/>
        <p:txBody>
          <a:bodyPr/>
          <a:lstStyle/>
          <a:p>
            <a:fld id="{573E5176-FFE4-45C4-9F76-85AA427AADA6}" type="datetime8">
              <a:rPr lang="en-UG" smtClean="0"/>
              <a:t>05/08/2025 07:02</a:t>
            </a:fld>
            <a:endParaRPr lang="en-UG"/>
          </a:p>
        </p:txBody>
      </p:sp>
      <p:sp>
        <p:nvSpPr>
          <p:cNvPr id="5" name="Footer Placeholder 4">
            <a:extLst>
              <a:ext uri="{FF2B5EF4-FFF2-40B4-BE49-F238E27FC236}">
                <a16:creationId xmlns:a16="http://schemas.microsoft.com/office/drawing/2014/main" id="{427A4B98-DC62-70F4-CB26-E933DDB940D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F92A678-9A3F-2F22-1D04-2A7993CE1CC1}"/>
              </a:ext>
            </a:extLst>
          </p:cNvPr>
          <p:cNvSpPr>
            <a:spLocks noGrp="1"/>
          </p:cNvSpPr>
          <p:nvPr>
            <p:ph type="sldNum" sz="quarter" idx="12"/>
          </p:nvPr>
        </p:nvSpPr>
        <p:spPr/>
        <p:txBody>
          <a:bodyPr/>
          <a:lstStyle/>
          <a:p>
            <a:fld id="{61CBE4E0-FDA8-4C05-9E2D-449219A80154}" type="slidenum">
              <a:rPr lang="en-UG" smtClean="0"/>
              <a:t>‹#›</a:t>
            </a:fld>
            <a:endParaRPr lang="en-UG"/>
          </a:p>
        </p:txBody>
      </p:sp>
    </p:spTree>
    <p:extLst>
      <p:ext uri="{BB962C8B-B14F-4D97-AF65-F5344CB8AC3E}">
        <p14:creationId xmlns:p14="http://schemas.microsoft.com/office/powerpoint/2010/main" val="39657610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427E6-E1EC-A446-A3CA-3C6A98A42D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3C2262-F48E-9548-8DFF-5F681F9301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061378-4609-8147-A498-C4B74B760D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595DD5-6D22-9A4A-8984-85DB01E30202}"/>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6" name="Footer Placeholder 5">
            <a:extLst>
              <a:ext uri="{FF2B5EF4-FFF2-40B4-BE49-F238E27FC236}">
                <a16:creationId xmlns:a16="http://schemas.microsoft.com/office/drawing/2014/main" id="{077900B1-559F-5847-B6B6-F0050AF6D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A9729-0BD2-C740-9B34-B8F076A1C179}"/>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379966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558DE-2739-2C43-95E3-140A6D2FE0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ACAA78-D5ED-9D47-A606-88E1940EC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F66AD7A-2910-4E40-BA60-5F8C6A5DEE8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574BFD-4A70-B847-8D4C-510DB6536C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3324AF-9761-C94E-A5CD-E4B88C0745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00BE5-462A-7B41-893B-05B733A4A319}"/>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8" name="Footer Placeholder 7">
            <a:extLst>
              <a:ext uri="{FF2B5EF4-FFF2-40B4-BE49-F238E27FC236}">
                <a16:creationId xmlns:a16="http://schemas.microsoft.com/office/drawing/2014/main" id="{C3EE5628-06A4-4541-A85F-5FBFB8B8D4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EDA47-6E0B-DD43-88B4-1AD2665330B6}"/>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1955792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D47-3835-5244-A5D6-8EA37248F9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2022E9-65D2-A549-9BB6-9BE3BC1720E4}"/>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4" name="Footer Placeholder 3">
            <a:extLst>
              <a:ext uri="{FF2B5EF4-FFF2-40B4-BE49-F238E27FC236}">
                <a16:creationId xmlns:a16="http://schemas.microsoft.com/office/drawing/2014/main" id="{5A72AAD8-61A3-CC4E-8B5F-A08EE167D2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A9C9-E7D1-DC43-A1A2-C5F783D0E80C}"/>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241869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3966AB-80B9-E14F-926B-75160923A273}"/>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3" name="Footer Placeholder 2">
            <a:extLst>
              <a:ext uri="{FF2B5EF4-FFF2-40B4-BE49-F238E27FC236}">
                <a16:creationId xmlns:a16="http://schemas.microsoft.com/office/drawing/2014/main" id="{B501C988-AE4D-2542-8158-5C9735E22E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5ACD05-953F-D34E-BC71-0292EBC62620}"/>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481202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A9DDD-A8F0-9644-A6FB-ADA0A6548C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2B17A7-2AEB-3D4D-AD8D-17436A5B9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5AEF0F-80D7-E24E-9E7C-6B810E4DA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695700-B9EA-EC4F-A6E4-C907D2F7844C}"/>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6" name="Footer Placeholder 5">
            <a:extLst>
              <a:ext uri="{FF2B5EF4-FFF2-40B4-BE49-F238E27FC236}">
                <a16:creationId xmlns:a16="http://schemas.microsoft.com/office/drawing/2014/main" id="{DAEF0B88-B41C-2D43-AA1B-7D0A52A02D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C594EC-4898-294E-8A93-F0882F4EEDB4}"/>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562865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25C9-1CEF-BF4C-BA96-A01608CFD4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6733A9-A8DB-E745-AF09-F83413AA2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9A797-76C8-F843-A418-C287C3CC9D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AABECA-4866-9444-ACFB-86DA71FFB4CC}"/>
              </a:ext>
            </a:extLst>
          </p:cNvPr>
          <p:cNvSpPr>
            <a:spLocks noGrp="1"/>
          </p:cNvSpPr>
          <p:nvPr>
            <p:ph type="dt" sz="half" idx="10"/>
          </p:nvPr>
        </p:nvSpPr>
        <p:spPr/>
        <p:txBody>
          <a:bodyPr/>
          <a:lstStyle/>
          <a:p>
            <a:fld id="{FB77E53B-AF3C-1645-83B9-5B62CDF3EEC8}" type="datetimeFigureOut">
              <a:rPr lang="en-US" smtClean="0"/>
              <a:pPr/>
              <a:t>5/8/2025</a:t>
            </a:fld>
            <a:endParaRPr lang="en-US"/>
          </a:p>
        </p:txBody>
      </p:sp>
      <p:sp>
        <p:nvSpPr>
          <p:cNvPr id="6" name="Footer Placeholder 5">
            <a:extLst>
              <a:ext uri="{FF2B5EF4-FFF2-40B4-BE49-F238E27FC236}">
                <a16:creationId xmlns:a16="http://schemas.microsoft.com/office/drawing/2014/main" id="{A37879E6-99AD-204A-909C-4369A6E77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789ADD-120A-0644-8F90-2A962D2C38DF}"/>
              </a:ext>
            </a:extLst>
          </p:cNvPr>
          <p:cNvSpPr>
            <a:spLocks noGrp="1"/>
          </p:cNvSpPr>
          <p:nvPr>
            <p:ph type="sldNum" sz="quarter" idx="12"/>
          </p:nvPr>
        </p:nvSpPr>
        <p:spPr/>
        <p:txBody>
          <a:bodyPr/>
          <a:lstStyle/>
          <a:p>
            <a:fld id="{0190E8CF-827C-B64A-A552-8B926CC151ED}" type="slidenum">
              <a:rPr lang="en-US" smtClean="0"/>
              <a:pPr/>
              <a:t>‹#›</a:t>
            </a:fld>
            <a:endParaRPr lang="en-US"/>
          </a:p>
        </p:txBody>
      </p:sp>
    </p:spTree>
    <p:extLst>
      <p:ext uri="{BB962C8B-B14F-4D97-AF65-F5344CB8AC3E}">
        <p14:creationId xmlns:p14="http://schemas.microsoft.com/office/powerpoint/2010/main" val="2363037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22354-72F4-BE43-94FD-AAA906C1EC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DBF3B6-4510-C74A-8DCC-6A3F1C5B9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3691DF-892E-B348-88A6-8025B383F1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7E53B-AF3C-1645-83B9-5B62CDF3EEC8}" type="datetimeFigureOut">
              <a:rPr lang="en-US" smtClean="0"/>
              <a:pPr/>
              <a:t>5/8/2025</a:t>
            </a:fld>
            <a:endParaRPr lang="en-US"/>
          </a:p>
        </p:txBody>
      </p:sp>
      <p:sp>
        <p:nvSpPr>
          <p:cNvPr id="5" name="Footer Placeholder 4">
            <a:extLst>
              <a:ext uri="{FF2B5EF4-FFF2-40B4-BE49-F238E27FC236}">
                <a16:creationId xmlns:a16="http://schemas.microsoft.com/office/drawing/2014/main" id="{59B7FBAF-1B37-0F43-9853-2AB8DB3A2F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9FB2E6-C44D-2A40-A765-DA38DF06DB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0E8CF-827C-B64A-A552-8B926CC151ED}" type="slidenum">
              <a:rPr lang="en-US" smtClean="0"/>
              <a:pPr/>
              <a:t>‹#›</a:t>
            </a:fld>
            <a:endParaRPr lang="en-US"/>
          </a:p>
        </p:txBody>
      </p:sp>
    </p:spTree>
    <p:extLst>
      <p:ext uri="{BB962C8B-B14F-4D97-AF65-F5344CB8AC3E}">
        <p14:creationId xmlns:p14="http://schemas.microsoft.com/office/powerpoint/2010/main" val="3079057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3E85CC-3FD4-E44B-98C1-98EC7FC37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H"/>
          </a:p>
        </p:txBody>
      </p:sp>
      <p:sp>
        <p:nvSpPr>
          <p:cNvPr id="3" name="Text Placeholder 2">
            <a:extLst>
              <a:ext uri="{FF2B5EF4-FFF2-40B4-BE49-F238E27FC236}">
                <a16:creationId xmlns:a16="http://schemas.microsoft.com/office/drawing/2014/main" id="{03D50A6D-CFE7-BF4F-A2B5-6643BA223A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H"/>
          </a:p>
        </p:txBody>
      </p:sp>
      <p:sp>
        <p:nvSpPr>
          <p:cNvPr id="4" name="Date Placeholder 3">
            <a:extLst>
              <a:ext uri="{FF2B5EF4-FFF2-40B4-BE49-F238E27FC236}">
                <a16:creationId xmlns:a16="http://schemas.microsoft.com/office/drawing/2014/main" id="{70F4B8CF-25AE-534B-879B-E8747C18B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6A25AE-7131-4042-AE06-6878D4E17BC9}" type="datetimeFigureOut">
              <a:rPr lang="en-GH" smtClean="0"/>
              <a:t>08/05/2025</a:t>
            </a:fld>
            <a:endParaRPr lang="en-GH"/>
          </a:p>
        </p:txBody>
      </p:sp>
      <p:sp>
        <p:nvSpPr>
          <p:cNvPr id="5" name="Footer Placeholder 4">
            <a:extLst>
              <a:ext uri="{FF2B5EF4-FFF2-40B4-BE49-F238E27FC236}">
                <a16:creationId xmlns:a16="http://schemas.microsoft.com/office/drawing/2014/main" id="{268718F5-2AA7-D744-9166-A8F4C591A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H"/>
          </a:p>
        </p:txBody>
      </p:sp>
      <p:sp>
        <p:nvSpPr>
          <p:cNvPr id="6" name="Slide Number Placeholder 5">
            <a:extLst>
              <a:ext uri="{FF2B5EF4-FFF2-40B4-BE49-F238E27FC236}">
                <a16:creationId xmlns:a16="http://schemas.microsoft.com/office/drawing/2014/main" id="{81AA4F55-3910-5C45-A72D-9CF9023BA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A98DD-E3F0-F448-BA1D-8B8142C935B2}" type="slidenum">
              <a:rPr lang="en-GH" smtClean="0"/>
              <a:t>‹#›</a:t>
            </a:fld>
            <a:endParaRPr lang="en-GH"/>
          </a:p>
        </p:txBody>
      </p:sp>
    </p:spTree>
    <p:extLst>
      <p:ext uri="{BB962C8B-B14F-4D97-AF65-F5344CB8AC3E}">
        <p14:creationId xmlns:p14="http://schemas.microsoft.com/office/powerpoint/2010/main" val="4010841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DE7066-7A9F-A61E-0953-ED5A2803F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G"/>
          </a:p>
        </p:txBody>
      </p:sp>
      <p:sp>
        <p:nvSpPr>
          <p:cNvPr id="3" name="Text Placeholder 2">
            <a:extLst>
              <a:ext uri="{FF2B5EF4-FFF2-40B4-BE49-F238E27FC236}">
                <a16:creationId xmlns:a16="http://schemas.microsoft.com/office/drawing/2014/main" id="{E5C9A90A-84F4-8140-5AA1-1F56E35D52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G"/>
          </a:p>
        </p:txBody>
      </p:sp>
      <p:sp>
        <p:nvSpPr>
          <p:cNvPr id="4" name="Date Placeholder 3">
            <a:extLst>
              <a:ext uri="{FF2B5EF4-FFF2-40B4-BE49-F238E27FC236}">
                <a16:creationId xmlns:a16="http://schemas.microsoft.com/office/drawing/2014/main" id="{E91F7FF3-609C-E90B-3296-C6FAACD5CE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40DAC-EF90-4ABD-B2D0-15398CAB8FF4}" type="datetime8">
              <a:rPr lang="en-UG" smtClean="0"/>
              <a:t>05/08/2025 07:02</a:t>
            </a:fld>
            <a:endParaRPr lang="en-UG"/>
          </a:p>
        </p:txBody>
      </p:sp>
      <p:sp>
        <p:nvSpPr>
          <p:cNvPr id="5" name="Footer Placeholder 4">
            <a:extLst>
              <a:ext uri="{FF2B5EF4-FFF2-40B4-BE49-F238E27FC236}">
                <a16:creationId xmlns:a16="http://schemas.microsoft.com/office/drawing/2014/main" id="{5B93E3D0-DFB1-7D60-A977-8246CA550C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490CCB70-38A8-0D2D-87C8-D8B668CAE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BE4E0-FDA8-4C05-9E2D-449219A80154}" type="slidenum">
              <a:rPr lang="en-UG" smtClean="0"/>
              <a:t>‹#›</a:t>
            </a:fld>
            <a:endParaRPr lang="en-UG"/>
          </a:p>
        </p:txBody>
      </p:sp>
    </p:spTree>
    <p:extLst>
      <p:ext uri="{BB962C8B-B14F-4D97-AF65-F5344CB8AC3E}">
        <p14:creationId xmlns:p14="http://schemas.microsoft.com/office/powerpoint/2010/main" val="9128802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hyperlink" Target="https://blog.aau.org/wp-content/uploads/2024/03/Technomart-User-Manual.pdf" TargetMode="External"/><Relationship Id="rId3" Type="http://schemas.openxmlformats.org/officeDocument/2006/relationships/image" Target="../media/image2.png"/><Relationship Id="rId7" Type="http://schemas.openxmlformats.org/officeDocument/2006/relationships/hyperlink" Target="https://blog.aau.org/wp-content/uploads/2024/03/Technomart-Information-Package.pdf"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technomartafrica.com/" TargetMode="External"/><Relationship Id="rId5" Type="http://schemas.openxmlformats.org/officeDocument/2006/relationships/hyperlink" Target="https://blog.aau.org/wp-content/uploads/2024/05/Survey-Report-Research-Infrastructures-.pdf" TargetMode="External"/><Relationship Id="rId4" Type="http://schemas.openxmlformats.org/officeDocument/2006/relationships/image" Target="../media/image3.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technomartafrica.com/"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185334" y="1575216"/>
            <a:ext cx="9550400" cy="1992573"/>
          </a:xfrm>
        </p:spPr>
        <p:txBody>
          <a:bodyPr>
            <a:normAutofit/>
          </a:bodyPr>
          <a:lstStyle/>
          <a:p>
            <a:pPr lvl="0" fontAlgn="base">
              <a:lnSpc>
                <a:spcPct val="100000"/>
              </a:lnSpc>
              <a:spcBef>
                <a:spcPct val="20000"/>
              </a:spcBef>
              <a:spcAft>
                <a:spcPct val="0"/>
              </a:spcAft>
            </a:pPr>
            <a:r>
              <a:rPr lang="en-GB" sz="4000" b="1" dirty="0">
                <a:latin typeface="Algerian" panose="04020705040A02060702" pitchFamily="82" charset="0"/>
              </a:rPr>
              <a:t>project Background – </a:t>
            </a:r>
            <a:r>
              <a:rPr lang="en-GB" sz="2800" b="1" dirty="0">
                <a:latin typeface="Algerian" panose="04020705040A02060702" pitchFamily="82" charset="0"/>
              </a:rPr>
              <a:t>key targets and EXPECTED CONTRIBUTIONS BY COUNCILS</a:t>
            </a:r>
            <a:endParaRPr lang="en-US" sz="2800" b="1" dirty="0">
              <a:latin typeface="Algerian" panose="04020705040A02060702" pitchFamily="82" charset="0"/>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35467" y="3903399"/>
            <a:ext cx="10532533" cy="18062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endParaRPr lang="en-US" dirty="0"/>
          </a:p>
          <a:p>
            <a:r>
              <a:rPr lang="it-IT" sz="2800" b="1" dirty="0"/>
              <a:t>Dr. Felicia Nkrumah Kuagbedzi &amp; Mr. Collins Mwesigwa</a:t>
            </a:r>
          </a:p>
          <a:p>
            <a:r>
              <a:rPr lang="it-IT" sz="2800" b="1" dirty="0"/>
              <a:t>8 May 2025</a:t>
            </a:r>
          </a:p>
          <a:p>
            <a:r>
              <a:rPr lang="en-US" sz="2800" b="1" dirty="0"/>
              <a:t>WINDHOEK, NAMIBIA</a:t>
            </a:r>
            <a:endParaRPr lang="en-US" sz="2800" dirty="0"/>
          </a:p>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2058787" y="151955"/>
            <a:ext cx="9633677" cy="1621248"/>
          </a:xfrm>
          <a:prstGeom prst="rect">
            <a:avLst/>
          </a:prstGeom>
        </p:spPr>
      </p:pic>
      <p:pic>
        <p:nvPicPr>
          <p:cNvPr id="5" name="Picture 4">
            <a:extLst>
              <a:ext uri="{FF2B5EF4-FFF2-40B4-BE49-F238E27FC236}">
                <a16:creationId xmlns:a16="http://schemas.microsoft.com/office/drawing/2014/main" id="{01A60A4B-E84B-7CAB-4B45-B34587874308}"/>
              </a:ext>
            </a:extLst>
          </p:cNvPr>
          <p:cNvPicPr>
            <a:picLocks noChangeAspect="1"/>
          </p:cNvPicPr>
          <p:nvPr/>
        </p:nvPicPr>
        <p:blipFill>
          <a:blip r:embed="rId5"/>
          <a:stretch>
            <a:fillRect/>
          </a:stretch>
        </p:blipFill>
        <p:spPr>
          <a:xfrm>
            <a:off x="834399" y="337433"/>
            <a:ext cx="1249788" cy="1249788"/>
          </a:xfrm>
          <a:prstGeom prst="rect">
            <a:avLst/>
          </a:prstGeom>
        </p:spPr>
      </p:pic>
    </p:spTree>
    <p:extLst>
      <p:ext uri="{BB962C8B-B14F-4D97-AF65-F5344CB8AC3E}">
        <p14:creationId xmlns:p14="http://schemas.microsoft.com/office/powerpoint/2010/main" val="86195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4114D8-C431-A03E-D968-D9AFBEE53CB5}"/>
              </a:ext>
            </a:extLst>
          </p:cNvPr>
          <p:cNvSpPr>
            <a:spLocks noGrp="1"/>
          </p:cNvSpPr>
          <p:nvPr>
            <p:ph type="title"/>
          </p:nvPr>
        </p:nvSpPr>
        <p:spPr>
          <a:xfrm>
            <a:off x="838200" y="365125"/>
            <a:ext cx="10515600" cy="1325563"/>
          </a:xfrm>
        </p:spPr>
        <p:txBody>
          <a:bodyPr>
            <a:normAutofit/>
          </a:bodyPr>
          <a:lstStyle/>
          <a:p>
            <a:r>
              <a:rPr lang="en-GB" sz="5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Objectives</a:t>
            </a:r>
            <a:endParaRPr lang="en-UG" sz="5400" dirty="0">
              <a:solidFill>
                <a:srgbClr val="C00000"/>
              </a:solidFill>
            </a:endParaRP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ontent Placeholder 2">
            <a:extLst>
              <a:ext uri="{FF2B5EF4-FFF2-40B4-BE49-F238E27FC236}">
                <a16:creationId xmlns:a16="http://schemas.microsoft.com/office/drawing/2014/main" id="{357F3F02-682B-B656-602C-B88FEC41F0E5}"/>
              </a:ext>
            </a:extLst>
          </p:cNvPr>
          <p:cNvGraphicFramePr>
            <a:graphicFrameLocks noGrp="1"/>
          </p:cNvGraphicFramePr>
          <p:nvPr>
            <p:ph idx="1"/>
          </p:nvPr>
        </p:nvGraphicFramePr>
        <p:xfrm>
          <a:off x="838200" y="1753356"/>
          <a:ext cx="11068050" cy="4837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a:extLst>
              <a:ext uri="{FF2B5EF4-FFF2-40B4-BE49-F238E27FC236}">
                <a16:creationId xmlns:a16="http://schemas.microsoft.com/office/drawing/2014/main" id="{1E832AA4-0858-BC0A-D280-D95BC6D7CD4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C001547-680D-4973-8179-5B288E40AD60}" type="datetime8">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 07:13</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99F70A9-50BF-9764-E959-4760419F1B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E4E0-FDA8-4C05-9E2D-449219A80154}" type="slidenum">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89239533-C4FE-2FC0-96C5-AEC9258B2535}"/>
              </a:ext>
            </a:extLst>
          </p:cNvPr>
          <p:cNvPicPr>
            <a:picLocks noChangeAspect="1"/>
          </p:cNvPicPr>
          <p:nvPr/>
        </p:nvPicPr>
        <p:blipFill>
          <a:blip r:embed="rId8"/>
          <a:stretch>
            <a:fillRect/>
          </a:stretch>
        </p:blipFill>
        <p:spPr>
          <a:xfrm>
            <a:off x="5164667" y="159923"/>
            <a:ext cx="6896870" cy="1281545"/>
          </a:xfrm>
          <a:prstGeom prst="rect">
            <a:avLst/>
          </a:prstGeom>
        </p:spPr>
      </p:pic>
      <p:pic>
        <p:nvPicPr>
          <p:cNvPr id="7" name="Picture 6">
            <a:extLst>
              <a:ext uri="{FF2B5EF4-FFF2-40B4-BE49-F238E27FC236}">
                <a16:creationId xmlns:a16="http://schemas.microsoft.com/office/drawing/2014/main" id="{1D5A536F-D540-39D3-63B8-17E806DA045A}"/>
              </a:ext>
            </a:extLst>
          </p:cNvPr>
          <p:cNvPicPr>
            <a:picLocks noChangeAspect="1"/>
          </p:cNvPicPr>
          <p:nvPr/>
        </p:nvPicPr>
        <p:blipFill>
          <a:blip r:embed="rId9"/>
          <a:stretch>
            <a:fillRect/>
          </a:stretch>
        </p:blipFill>
        <p:spPr>
          <a:xfrm>
            <a:off x="4121323" y="352216"/>
            <a:ext cx="1249788" cy="1052022"/>
          </a:xfrm>
          <a:prstGeom prst="rect">
            <a:avLst/>
          </a:prstGeom>
        </p:spPr>
      </p:pic>
    </p:spTree>
    <p:extLst>
      <p:ext uri="{BB962C8B-B14F-4D97-AF65-F5344CB8AC3E}">
        <p14:creationId xmlns:p14="http://schemas.microsoft.com/office/powerpoint/2010/main" val="39607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2003769" y="199633"/>
            <a:ext cx="9633677" cy="1379676"/>
          </a:xfrm>
          <a:prstGeom prst="rect">
            <a:avLst/>
          </a:prstGeom>
        </p:spPr>
      </p:pic>
      <p:sp>
        <p:nvSpPr>
          <p:cNvPr id="5" name="TextBox 4">
            <a:extLst>
              <a:ext uri="{FF2B5EF4-FFF2-40B4-BE49-F238E27FC236}">
                <a16:creationId xmlns:a16="http://schemas.microsoft.com/office/drawing/2014/main" id="{33FDA8FF-5172-BD68-ABA5-C4C5DC4955FC}"/>
              </a:ext>
            </a:extLst>
          </p:cNvPr>
          <p:cNvSpPr txBox="1"/>
          <p:nvPr/>
        </p:nvSpPr>
        <p:spPr>
          <a:xfrm>
            <a:off x="1147220" y="1622654"/>
            <a:ext cx="10490226" cy="369332"/>
          </a:xfrm>
          <a:prstGeom prst="rect">
            <a:avLst/>
          </a:prstGeom>
          <a:noFill/>
        </p:spPr>
        <p:txBody>
          <a:bodyPr wrap="square" rtlCol="0">
            <a:spAutoFit/>
          </a:bodyPr>
          <a:lstStyle/>
          <a:p>
            <a:r>
              <a:rPr lang="en-US" b="1" dirty="0">
                <a:latin typeface="Algerian" panose="04020705040A02060702" pitchFamily="82" charset="0"/>
                <a:ea typeface="Calibri" panose="020F0502020204030204" pitchFamily="34" charset="0"/>
                <a:cs typeface="Arial" panose="020B0604020202020204" pitchFamily="34" charset="0"/>
              </a:rPr>
              <a:t>Some Key Achievements SO FAR </a:t>
            </a:r>
            <a:endParaRPr lang="en-GH" dirty="0">
              <a:latin typeface="Algerian" panose="04020705040A02060702" pitchFamily="82" charset="0"/>
            </a:endParaRPr>
          </a:p>
        </p:txBody>
      </p:sp>
      <p:sp>
        <p:nvSpPr>
          <p:cNvPr id="6" name="TextBox 5">
            <a:extLst>
              <a:ext uri="{FF2B5EF4-FFF2-40B4-BE49-F238E27FC236}">
                <a16:creationId xmlns:a16="http://schemas.microsoft.com/office/drawing/2014/main" id="{7CAB1DC9-1977-9947-9203-E0EDA0E95943}"/>
              </a:ext>
            </a:extLst>
          </p:cNvPr>
          <p:cNvSpPr txBox="1"/>
          <p:nvPr/>
        </p:nvSpPr>
        <p:spPr>
          <a:xfrm>
            <a:off x="211591" y="1970531"/>
            <a:ext cx="11980409" cy="4293483"/>
          </a:xfrm>
          <a:prstGeom prst="rect">
            <a:avLst/>
          </a:prstGeom>
          <a:noFill/>
        </p:spPr>
        <p:txBody>
          <a:bodyPr wrap="square" rtlCol="0">
            <a:spAutoFit/>
          </a:bodyPr>
          <a:lstStyle/>
          <a:p>
            <a:pPr marL="285750" indent="-285750">
              <a:buFont typeface="Arial" panose="020B0604020202020204" pitchFamily="34" charset="0"/>
              <a:buChar char="•"/>
            </a:pPr>
            <a:r>
              <a:rPr lang="en-GB" sz="1700" dirty="0"/>
              <a:t>Survey on systems requirements undertaken within the reporting period. The survey report can be accessed from here - </a:t>
            </a:r>
            <a:r>
              <a:rPr lang="en-GB" sz="1700" dirty="0">
                <a:hlinkClick r:id="rId5"/>
              </a:rPr>
              <a:t>https://blog.aau.org/wp-content/uploads/2024/05/Survey-Report-Research-Infrastructures-.pdf</a:t>
            </a:r>
            <a:r>
              <a:rPr lang="en-GB" sz="1700" dirty="0"/>
              <a:t> </a:t>
            </a:r>
            <a:br>
              <a:rPr lang="en-GB" sz="1700" dirty="0"/>
            </a:br>
            <a:endParaRPr lang="en-GB" sz="1700" dirty="0"/>
          </a:p>
          <a:p>
            <a:pPr marL="285750" indent="-285750">
              <a:buFont typeface="Arial" panose="020B0604020202020204" pitchFamily="34" charset="0"/>
              <a:buChar char="•"/>
            </a:pPr>
            <a:r>
              <a:rPr lang="en-GB" sz="1700" dirty="0"/>
              <a:t>Two online consultation sessions were organized in August 2023 – an Anglophone/Lusophone session and another session for the Francophone SGCs.  These sessions provided the unique opportunity for councils to effectively contribute to the design of the structure and refinement of the Infrastructure Resource Sharing Platform – </a:t>
            </a:r>
            <a:r>
              <a:rPr lang="en-GB" sz="1700" dirty="0" err="1"/>
              <a:t>Technomart</a:t>
            </a:r>
            <a:r>
              <a:rPr lang="en-GB" sz="1700" dirty="0"/>
              <a:t>. </a:t>
            </a:r>
            <a:br>
              <a:rPr lang="en-GB" sz="1700" dirty="0"/>
            </a:br>
            <a:endParaRPr lang="en-GB" sz="1700" dirty="0"/>
          </a:p>
          <a:p>
            <a:pPr marL="285750" indent="-285750">
              <a:buFont typeface="Arial" panose="020B0604020202020204" pitchFamily="34" charset="0"/>
              <a:buChar char="•"/>
            </a:pPr>
            <a:r>
              <a:rPr lang="en-GB" sz="1700" dirty="0" err="1"/>
              <a:t>Technomart</a:t>
            </a:r>
            <a:r>
              <a:rPr lang="en-GB" sz="1700" dirty="0"/>
              <a:t> has been developed and customised to align with the requirements of councils to promote the efficient utilisation of available research infrastructures by the SGCI participating countries. </a:t>
            </a:r>
            <a:r>
              <a:rPr lang="en-GB" sz="1700" dirty="0" err="1"/>
              <a:t>Technomart</a:t>
            </a:r>
            <a:r>
              <a:rPr lang="en-GB" sz="1700" dirty="0"/>
              <a:t>, is a digital tool that supports the upload and management of country-specific data on research infrastructure and has been significantly enhanced, incorporating the council’s feedback and essential features. </a:t>
            </a:r>
            <a:r>
              <a:rPr lang="en-GB" sz="1700" dirty="0" err="1"/>
              <a:t>Technomart</a:t>
            </a:r>
            <a:r>
              <a:rPr lang="en-GB" sz="1700" dirty="0"/>
              <a:t> is now live, and accessible via </a:t>
            </a:r>
            <a:r>
              <a:rPr lang="en-GB" sz="1700" dirty="0">
                <a:hlinkClick r:id="rId6"/>
              </a:rPr>
              <a:t>https://technomartafrica.com/</a:t>
            </a:r>
            <a:r>
              <a:rPr lang="en-GB" sz="1700" dirty="0"/>
              <a:t> </a:t>
            </a:r>
            <a:br>
              <a:rPr lang="en-GB" sz="1700" dirty="0"/>
            </a:br>
            <a:endParaRPr lang="en-GB" sz="1700" dirty="0"/>
          </a:p>
          <a:p>
            <a:pPr marL="285750" indent="-285750">
              <a:buFont typeface="Arial" panose="020B0604020202020204" pitchFamily="34" charset="0"/>
              <a:buChar char="•"/>
            </a:pPr>
            <a:r>
              <a:rPr lang="en-GB" sz="1700" dirty="0"/>
              <a:t>Furthermore, the team developed an information package and a User Manual, aimed at empowering councils to engage researchers effectively and to utilize the platform efficiently. These resources are available at </a:t>
            </a:r>
            <a:r>
              <a:rPr lang="en-GB" sz="1700" dirty="0">
                <a:hlinkClick r:id="rId7"/>
              </a:rPr>
              <a:t>https://blog.aau.org/wp-content/uploads/2024/03/Technomart-Information-Package.pdf</a:t>
            </a:r>
            <a:r>
              <a:rPr lang="en-GB" sz="1700" dirty="0"/>
              <a:t> and </a:t>
            </a:r>
            <a:r>
              <a:rPr lang="en-GB" sz="1700" dirty="0">
                <a:hlinkClick r:id="rId8"/>
              </a:rPr>
              <a:t>https://blog.aau.org/wp-content/uploads/2024/03/Technomart-User-Manual.pdf</a:t>
            </a:r>
            <a:r>
              <a:rPr lang="en-GB" sz="1700" dirty="0"/>
              <a:t> respectively</a:t>
            </a:r>
            <a:r>
              <a:rPr lang="en-GB" sz="1800" dirty="0"/>
              <a:t>.</a:t>
            </a:r>
            <a:endParaRPr lang="en-GH" sz="1800" dirty="0"/>
          </a:p>
        </p:txBody>
      </p:sp>
      <p:pic>
        <p:nvPicPr>
          <p:cNvPr id="10" name="Picture 9">
            <a:extLst>
              <a:ext uri="{FF2B5EF4-FFF2-40B4-BE49-F238E27FC236}">
                <a16:creationId xmlns:a16="http://schemas.microsoft.com/office/drawing/2014/main" id="{CC14A672-CD6F-AAE4-4C5B-B1F218047E8B}"/>
              </a:ext>
            </a:extLst>
          </p:cNvPr>
          <p:cNvPicPr>
            <a:picLocks noChangeAspect="1"/>
          </p:cNvPicPr>
          <p:nvPr/>
        </p:nvPicPr>
        <p:blipFill>
          <a:blip r:embed="rId9"/>
          <a:stretch>
            <a:fillRect/>
          </a:stretch>
        </p:blipFill>
        <p:spPr>
          <a:xfrm>
            <a:off x="775350" y="392625"/>
            <a:ext cx="1249788" cy="1052022"/>
          </a:xfrm>
          <a:prstGeom prst="rect">
            <a:avLst/>
          </a:prstGeom>
        </p:spPr>
      </p:pic>
    </p:spTree>
    <p:extLst>
      <p:ext uri="{BB962C8B-B14F-4D97-AF65-F5344CB8AC3E}">
        <p14:creationId xmlns:p14="http://schemas.microsoft.com/office/powerpoint/2010/main" val="253287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3C37-C97A-FAA1-22AB-F0BF60085995}"/>
              </a:ext>
            </a:extLst>
          </p:cNvPr>
          <p:cNvSpPr>
            <a:spLocks noGrp="1"/>
          </p:cNvSpPr>
          <p:nvPr>
            <p:ph type="title"/>
          </p:nvPr>
        </p:nvSpPr>
        <p:spPr/>
        <p:txBody>
          <a:bodyPr/>
          <a:lstStyle/>
          <a:p>
            <a:r>
              <a:rPr lang="en-US" b="1" dirty="0">
                <a:solidFill>
                  <a:srgbClr val="C00000"/>
                </a:solidFill>
              </a:rPr>
              <a:t>Target Users (Public and Private)</a:t>
            </a:r>
            <a:endParaRPr lang="en-UG" b="1" dirty="0">
              <a:solidFill>
                <a:srgbClr val="C00000"/>
              </a:solidFill>
            </a:endParaRPr>
          </a:p>
        </p:txBody>
      </p:sp>
      <p:graphicFrame>
        <p:nvGraphicFramePr>
          <p:cNvPr id="7" name="Content Placeholder 2">
            <a:extLst>
              <a:ext uri="{FF2B5EF4-FFF2-40B4-BE49-F238E27FC236}">
                <a16:creationId xmlns:a16="http://schemas.microsoft.com/office/drawing/2014/main" id="{FFF738A8-B218-DDB8-2448-C2D597E28828}"/>
              </a:ext>
            </a:extLst>
          </p:cNvPr>
          <p:cNvGraphicFramePr>
            <a:graphicFrameLocks noGrp="1"/>
          </p:cNvGraphicFramePr>
          <p:nvPr>
            <p:ph idx="1"/>
          </p:nvPr>
        </p:nvGraphicFramePr>
        <p:xfrm>
          <a:off x="838200" y="1520890"/>
          <a:ext cx="10515600" cy="4656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2B13591-01F6-AA4E-A6AA-1AC0A11295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89E22-F340-43ED-A9FB-CE68F905BCA6}" type="datetime8">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 07:13</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203E3F6C-A27C-85C5-B4E7-BC51167D31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E4E0-FDA8-4C05-9E2D-449219A80154}" type="slidenum">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8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78" y="173439"/>
            <a:ext cx="12192000" cy="543268"/>
          </a:xfrm>
        </p:spPr>
        <p:txBody>
          <a:bodyPr>
            <a:normAutofit fontScale="90000"/>
          </a:bodyPr>
          <a:lstStyle/>
          <a:p>
            <a:pPr algn="ctr"/>
            <a:r>
              <a:rPr lang="en-US" b="1" dirty="0" err="1">
                <a:solidFill>
                  <a:srgbClr val="C00000"/>
                </a:solidFill>
              </a:rPr>
              <a:t>Technomart</a:t>
            </a:r>
            <a:r>
              <a:rPr lang="en-US" b="1" dirty="0">
                <a:solidFill>
                  <a:srgbClr val="C00000"/>
                </a:solidFill>
              </a:rPr>
              <a:t> </a:t>
            </a:r>
          </a:p>
        </p:txBody>
      </p:sp>
      <p:sp>
        <p:nvSpPr>
          <p:cNvPr id="8" name="Freeform 7"/>
          <p:cNvSpPr/>
          <p:nvPr/>
        </p:nvSpPr>
        <p:spPr>
          <a:xfrm rot="12730557" flipH="1">
            <a:off x="6732240" y="2391225"/>
            <a:ext cx="63153" cy="42256"/>
          </a:xfrm>
          <a:custGeom>
            <a:avLst/>
            <a:gdLst>
              <a:gd name="connsiteX0" fmla="*/ 8371 w 63153"/>
              <a:gd name="connsiteY0" fmla="*/ 16158 h 42255"/>
              <a:gd name="connsiteX1" fmla="*/ 54782 w 63153"/>
              <a:gd name="connsiteY1" fmla="*/ 16158 h 42255"/>
              <a:gd name="connsiteX2" fmla="*/ 54782 w 63153"/>
              <a:gd name="connsiteY2" fmla="*/ 26097 h 42255"/>
              <a:gd name="connsiteX3" fmla="*/ 8371 w 63153"/>
              <a:gd name="connsiteY3" fmla="*/ 26097 h 42255"/>
              <a:gd name="connsiteX4" fmla="*/ 8371 w 63153"/>
              <a:gd name="connsiteY4" fmla="*/ 16158 h 42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53" h="42255">
                <a:moveTo>
                  <a:pt x="54782" y="16158"/>
                </a:moveTo>
                <a:lnTo>
                  <a:pt x="8371" y="16158"/>
                </a:lnTo>
                <a:lnTo>
                  <a:pt x="8371" y="26097"/>
                </a:lnTo>
                <a:lnTo>
                  <a:pt x="54782" y="26097"/>
                </a:lnTo>
                <a:lnTo>
                  <a:pt x="54782" y="16158"/>
                </a:lnTo>
                <a:close/>
              </a:path>
            </a:pathLst>
          </a:custGeom>
          <a:scene3d>
            <a:camera prst="perspectiveLeft" zoom="91000"/>
            <a:lightRig rig="threePt" dir="t">
              <a:rot lat="0" lon="0" rev="20640000"/>
            </a:lightRig>
          </a:scene3d>
          <a:sp3d z="-110000">
            <a:bevelT w="40600" h="20600" prst="relaxedInse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p:style>
        <p:txBody>
          <a:bodyPr spcFirstLastPara="0" vert="horz" wrap="square" lIns="-1" tIns="8452" rIns="12676" bIns="845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25B39C91-D46D-96D6-5AE1-4CEA0032799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062636-A721-4F58-9E23-C4C8CD83CF2A}" type="datetime8">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 07:13</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542EF867-9F7D-195D-9FEC-9DC5BB6F7C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BE4E0-FDA8-4C05-9E2D-449219A80154}" type="slidenum">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G"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6A3A607D-B274-666E-08BB-F6A89FBF25D8}"/>
              </a:ext>
            </a:extLst>
          </p:cNvPr>
          <p:cNvPicPr>
            <a:picLocks noChangeAspect="1"/>
          </p:cNvPicPr>
          <p:nvPr/>
        </p:nvPicPr>
        <p:blipFill>
          <a:blip r:embed="rId2"/>
          <a:stretch>
            <a:fillRect/>
          </a:stretch>
        </p:blipFill>
        <p:spPr>
          <a:xfrm>
            <a:off x="128725" y="807300"/>
            <a:ext cx="11934552" cy="6070945"/>
          </a:xfrm>
          <a:prstGeom prst="rect">
            <a:avLst/>
          </a:prstGeom>
        </p:spPr>
      </p:pic>
    </p:spTree>
    <p:extLst>
      <p:ext uri="{BB962C8B-B14F-4D97-AF65-F5344CB8AC3E}">
        <p14:creationId xmlns:p14="http://schemas.microsoft.com/office/powerpoint/2010/main" val="1113632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1034321" y="270484"/>
            <a:ext cx="9633677" cy="1186134"/>
          </a:xfrm>
          <a:prstGeom prst="rect">
            <a:avLst/>
          </a:prstGeom>
        </p:spPr>
      </p:pic>
      <p:sp>
        <p:nvSpPr>
          <p:cNvPr id="5" name="TextBox 4">
            <a:extLst>
              <a:ext uri="{FF2B5EF4-FFF2-40B4-BE49-F238E27FC236}">
                <a16:creationId xmlns:a16="http://schemas.microsoft.com/office/drawing/2014/main" id="{33FDA8FF-5172-BD68-ABA5-C4C5DC4955FC}"/>
              </a:ext>
            </a:extLst>
          </p:cNvPr>
          <p:cNvSpPr txBox="1"/>
          <p:nvPr/>
        </p:nvSpPr>
        <p:spPr>
          <a:xfrm>
            <a:off x="479938" y="1504820"/>
            <a:ext cx="11232124" cy="369332"/>
          </a:xfrm>
          <a:prstGeom prst="rect">
            <a:avLst/>
          </a:prstGeom>
          <a:noFill/>
        </p:spPr>
        <p:txBody>
          <a:bodyPr wrap="square" rtlCol="0">
            <a:spAutoFit/>
          </a:bodyPr>
          <a:lstStyle/>
          <a:p>
            <a:r>
              <a:rPr lang="en-US" b="1" dirty="0">
                <a:latin typeface="Algerian" panose="04020705040A02060702" pitchFamily="82" charset="0"/>
                <a:ea typeface="Calibri" panose="020F0502020204030204" pitchFamily="34" charset="0"/>
                <a:cs typeface="Arial" panose="020B0604020202020204" pitchFamily="34" charset="0"/>
              </a:rPr>
              <a:t>Trainings CONDUCTED </a:t>
            </a:r>
            <a:endParaRPr lang="en-GH" dirty="0">
              <a:latin typeface="Algerian" panose="04020705040A02060702" pitchFamily="82" charset="0"/>
            </a:endParaRPr>
          </a:p>
        </p:txBody>
      </p:sp>
      <p:pic>
        <p:nvPicPr>
          <p:cNvPr id="6" name="Picture 5">
            <a:extLst>
              <a:ext uri="{FF2B5EF4-FFF2-40B4-BE49-F238E27FC236}">
                <a16:creationId xmlns:a16="http://schemas.microsoft.com/office/drawing/2014/main" id="{707E4AD3-25FA-094A-F021-2C70D5697E70}"/>
              </a:ext>
            </a:extLst>
          </p:cNvPr>
          <p:cNvPicPr>
            <a:picLocks noChangeAspect="1"/>
          </p:cNvPicPr>
          <p:nvPr/>
        </p:nvPicPr>
        <p:blipFill>
          <a:blip r:embed="rId5"/>
          <a:stretch>
            <a:fillRect/>
          </a:stretch>
        </p:blipFill>
        <p:spPr>
          <a:xfrm>
            <a:off x="330175" y="1922354"/>
            <a:ext cx="4741358" cy="3304996"/>
          </a:xfrm>
          <a:prstGeom prst="rect">
            <a:avLst/>
          </a:prstGeom>
        </p:spPr>
      </p:pic>
      <p:pic>
        <p:nvPicPr>
          <p:cNvPr id="11" name="Picture 10">
            <a:extLst>
              <a:ext uri="{FF2B5EF4-FFF2-40B4-BE49-F238E27FC236}">
                <a16:creationId xmlns:a16="http://schemas.microsoft.com/office/drawing/2014/main" id="{CF89738B-9C14-20DD-FDFC-B46323034F85}"/>
              </a:ext>
            </a:extLst>
          </p:cNvPr>
          <p:cNvPicPr>
            <a:picLocks noChangeAspect="1"/>
          </p:cNvPicPr>
          <p:nvPr/>
        </p:nvPicPr>
        <p:blipFill>
          <a:blip r:embed="rId6"/>
          <a:stretch>
            <a:fillRect/>
          </a:stretch>
        </p:blipFill>
        <p:spPr>
          <a:xfrm>
            <a:off x="5139267" y="1922354"/>
            <a:ext cx="6417733" cy="3304995"/>
          </a:xfrm>
          <a:prstGeom prst="rect">
            <a:avLst/>
          </a:prstGeom>
        </p:spPr>
      </p:pic>
      <p:sp>
        <p:nvSpPr>
          <p:cNvPr id="12" name="TextBox 11">
            <a:extLst>
              <a:ext uri="{FF2B5EF4-FFF2-40B4-BE49-F238E27FC236}">
                <a16:creationId xmlns:a16="http://schemas.microsoft.com/office/drawing/2014/main" id="{16C37268-9687-EB18-B0A8-D73C9F781185}"/>
              </a:ext>
            </a:extLst>
          </p:cNvPr>
          <p:cNvSpPr txBox="1"/>
          <p:nvPr/>
        </p:nvSpPr>
        <p:spPr>
          <a:xfrm>
            <a:off x="6290733" y="5265970"/>
            <a:ext cx="4783667" cy="369332"/>
          </a:xfrm>
          <a:prstGeom prst="rect">
            <a:avLst/>
          </a:prstGeom>
          <a:noFill/>
        </p:spPr>
        <p:txBody>
          <a:bodyPr wrap="square" rtlCol="0">
            <a:spAutoFit/>
          </a:bodyPr>
          <a:lstStyle/>
          <a:p>
            <a:r>
              <a:rPr lang="en-US" dirty="0"/>
              <a:t>Malawi – August 2024</a:t>
            </a:r>
            <a:endParaRPr lang="en-GH" dirty="0"/>
          </a:p>
        </p:txBody>
      </p:sp>
      <p:sp>
        <p:nvSpPr>
          <p:cNvPr id="13" name="TextBox 12">
            <a:extLst>
              <a:ext uri="{FF2B5EF4-FFF2-40B4-BE49-F238E27FC236}">
                <a16:creationId xmlns:a16="http://schemas.microsoft.com/office/drawing/2014/main" id="{50BEFAE9-E39B-88F5-43AA-34D80449CCEF}"/>
              </a:ext>
            </a:extLst>
          </p:cNvPr>
          <p:cNvSpPr txBox="1"/>
          <p:nvPr/>
        </p:nvSpPr>
        <p:spPr>
          <a:xfrm>
            <a:off x="838200" y="5353180"/>
            <a:ext cx="3107267" cy="369332"/>
          </a:xfrm>
          <a:prstGeom prst="rect">
            <a:avLst/>
          </a:prstGeom>
          <a:noFill/>
        </p:spPr>
        <p:txBody>
          <a:bodyPr wrap="square" rtlCol="0">
            <a:spAutoFit/>
          </a:bodyPr>
          <a:lstStyle/>
          <a:p>
            <a:r>
              <a:rPr lang="en-US" dirty="0"/>
              <a:t>Uganda – August 2024</a:t>
            </a:r>
            <a:endParaRPr lang="en-GH" dirty="0"/>
          </a:p>
        </p:txBody>
      </p:sp>
    </p:spTree>
    <p:extLst>
      <p:ext uri="{BB962C8B-B14F-4D97-AF65-F5344CB8AC3E}">
        <p14:creationId xmlns:p14="http://schemas.microsoft.com/office/powerpoint/2010/main" val="264256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923E-09C1-2C91-BCE4-A3FD76BB6949}"/>
              </a:ext>
            </a:extLst>
          </p:cNvPr>
          <p:cNvSpPr>
            <a:spLocks noGrp="1"/>
          </p:cNvSpPr>
          <p:nvPr>
            <p:ph type="title"/>
          </p:nvPr>
        </p:nvSpPr>
        <p:spPr/>
        <p:txBody>
          <a:bodyPr>
            <a:normAutofit/>
          </a:bodyPr>
          <a:lstStyle/>
          <a:p>
            <a:r>
              <a:rPr lang="en-US" b="1" dirty="0"/>
              <a:t>Research Infrastructure Protocol</a:t>
            </a:r>
            <a:br>
              <a:rPr lang="en-US" b="1" dirty="0"/>
            </a:br>
            <a:r>
              <a:rPr lang="en-US" sz="3100" dirty="0"/>
              <a:t>A Model Structure of a Memorandum of Understanding (MoU) </a:t>
            </a:r>
            <a:endParaRPr lang="en-GH" sz="3100" dirty="0"/>
          </a:p>
        </p:txBody>
      </p:sp>
      <p:sp>
        <p:nvSpPr>
          <p:cNvPr id="3" name="Content Placeholder 2">
            <a:extLst>
              <a:ext uri="{FF2B5EF4-FFF2-40B4-BE49-F238E27FC236}">
                <a16:creationId xmlns:a16="http://schemas.microsoft.com/office/drawing/2014/main" id="{95802F2F-88F5-E163-D33E-AFB3AA475C4F}"/>
              </a:ext>
            </a:extLst>
          </p:cNvPr>
          <p:cNvSpPr>
            <a:spLocks noGrp="1"/>
          </p:cNvSpPr>
          <p:nvPr>
            <p:ph idx="1"/>
          </p:nvPr>
        </p:nvSpPr>
        <p:spPr/>
        <p:txBody>
          <a:bodyPr>
            <a:normAutofit fontScale="55000" lnSpcReduction="20000"/>
          </a:bodyPr>
          <a:lstStyle/>
          <a:p>
            <a:pPr marL="0" indent="0">
              <a:buNone/>
            </a:pPr>
            <a:r>
              <a:rPr lang="en-US" dirty="0"/>
              <a:t>1. Date of Memorandum and Duration </a:t>
            </a:r>
          </a:p>
          <a:p>
            <a:pPr marL="0" indent="0">
              <a:buNone/>
            </a:pPr>
            <a:r>
              <a:rPr lang="en-US" dirty="0"/>
              <a:t>2. Description of the parties</a:t>
            </a:r>
          </a:p>
          <a:p>
            <a:pPr marL="0" indent="0">
              <a:buNone/>
            </a:pPr>
            <a:r>
              <a:rPr lang="en-US" dirty="0"/>
              <a:t> 3. Recitation/preamble </a:t>
            </a:r>
          </a:p>
          <a:p>
            <a:pPr marL="0" indent="0">
              <a:buNone/>
            </a:pPr>
            <a:r>
              <a:rPr lang="en-US" dirty="0"/>
              <a:t>4. Objectives </a:t>
            </a:r>
          </a:p>
          <a:p>
            <a:pPr marL="0" indent="0">
              <a:buNone/>
            </a:pPr>
            <a:r>
              <a:rPr lang="en-US" dirty="0"/>
              <a:t>5. Scope of Agreement/areas of collaboration</a:t>
            </a:r>
          </a:p>
          <a:p>
            <a:pPr marL="0" indent="0">
              <a:buNone/>
            </a:pPr>
            <a:r>
              <a:rPr lang="en-US" dirty="0"/>
              <a:t>6. Substantive parts</a:t>
            </a:r>
          </a:p>
          <a:p>
            <a:pPr marL="0" indent="0">
              <a:buNone/>
            </a:pPr>
            <a:r>
              <a:rPr lang="en-US" dirty="0"/>
              <a:t>     a. Specific areas of interest </a:t>
            </a:r>
          </a:p>
          <a:p>
            <a:pPr marL="0" indent="0">
              <a:buNone/>
            </a:pPr>
            <a:r>
              <a:rPr lang="en-US" dirty="0"/>
              <a:t>     b. Access to and Sharing of equipment </a:t>
            </a:r>
          </a:p>
          <a:p>
            <a:pPr marL="0" indent="0">
              <a:buNone/>
            </a:pPr>
            <a:r>
              <a:rPr lang="en-US" dirty="0"/>
              <a:t>     c. Staff exchanges</a:t>
            </a:r>
          </a:p>
          <a:p>
            <a:pPr marL="0" indent="0">
              <a:buNone/>
            </a:pPr>
            <a:r>
              <a:rPr lang="en-US" dirty="0"/>
              <a:t>     d. Student exchanges </a:t>
            </a:r>
          </a:p>
          <a:p>
            <a:pPr marL="0" indent="0">
              <a:buNone/>
            </a:pPr>
            <a:r>
              <a:rPr lang="en-US" dirty="0"/>
              <a:t>     e. Sharing of accrued information</a:t>
            </a:r>
          </a:p>
          <a:p>
            <a:pPr marL="0" indent="0">
              <a:buNone/>
            </a:pPr>
            <a:r>
              <a:rPr lang="en-US" dirty="0"/>
              <a:t>     f. Confidentiality</a:t>
            </a:r>
          </a:p>
          <a:p>
            <a:pPr marL="0" indent="0">
              <a:buNone/>
            </a:pPr>
            <a:r>
              <a:rPr lang="en-US" dirty="0"/>
              <a:t>     j. Ownership of IP</a:t>
            </a:r>
          </a:p>
          <a:p>
            <a:pPr marL="0" indent="0">
              <a:buNone/>
            </a:pPr>
            <a:r>
              <a:rPr lang="en-US" dirty="0"/>
              <a:t>     g. Ownership of equipment purchased through project funds </a:t>
            </a:r>
          </a:p>
          <a:p>
            <a:pPr marL="0" indent="0">
              <a:buNone/>
            </a:pPr>
            <a:r>
              <a:rPr lang="en-US" dirty="0"/>
              <a:t>    h. Costs of visiting researchers </a:t>
            </a:r>
            <a:r>
              <a:rPr lang="en-US" dirty="0" err="1"/>
              <a:t>i</a:t>
            </a:r>
            <a:r>
              <a:rPr lang="en-US" dirty="0"/>
              <a:t>. Publication of research results</a:t>
            </a:r>
            <a:endParaRPr lang="en-GH" dirty="0"/>
          </a:p>
        </p:txBody>
      </p:sp>
    </p:spTree>
    <p:extLst>
      <p:ext uri="{BB962C8B-B14F-4D97-AF65-F5344CB8AC3E}">
        <p14:creationId xmlns:p14="http://schemas.microsoft.com/office/powerpoint/2010/main" val="287386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733E2-1B65-49FE-C9E2-FD87DF35B7E6}"/>
              </a:ext>
            </a:extLst>
          </p:cNvPr>
          <p:cNvSpPr>
            <a:spLocks noGrp="1"/>
          </p:cNvSpPr>
          <p:nvPr>
            <p:ph type="title"/>
          </p:nvPr>
        </p:nvSpPr>
        <p:spPr/>
        <p:txBody>
          <a:bodyPr/>
          <a:lstStyle/>
          <a:p>
            <a:r>
              <a:rPr lang="en-US" b="1" dirty="0"/>
              <a:t>A Model Structure of a Memorandum of Understanding (MoU) </a:t>
            </a:r>
            <a:endParaRPr lang="en-GH" b="1" dirty="0"/>
          </a:p>
        </p:txBody>
      </p:sp>
      <p:sp>
        <p:nvSpPr>
          <p:cNvPr id="3" name="Content Placeholder 2">
            <a:extLst>
              <a:ext uri="{FF2B5EF4-FFF2-40B4-BE49-F238E27FC236}">
                <a16:creationId xmlns:a16="http://schemas.microsoft.com/office/drawing/2014/main" id="{7998536A-852A-8442-220B-CFF86AB0BB85}"/>
              </a:ext>
            </a:extLst>
          </p:cNvPr>
          <p:cNvSpPr>
            <a:spLocks noGrp="1"/>
          </p:cNvSpPr>
          <p:nvPr>
            <p:ph idx="1"/>
          </p:nvPr>
        </p:nvSpPr>
        <p:spPr/>
        <p:txBody>
          <a:bodyPr/>
          <a:lstStyle/>
          <a:p>
            <a:pPr marL="0" indent="0">
              <a:buNone/>
            </a:pPr>
            <a:r>
              <a:rPr lang="en-US" dirty="0"/>
              <a:t>7. Obligations of each party </a:t>
            </a:r>
          </a:p>
          <a:p>
            <a:pPr marL="0" indent="0">
              <a:buNone/>
            </a:pPr>
            <a:r>
              <a:rPr lang="en-US" dirty="0"/>
              <a:t>8. Insurance/indemnity </a:t>
            </a:r>
          </a:p>
          <a:p>
            <a:pPr marL="0" indent="0">
              <a:buNone/>
            </a:pPr>
            <a:r>
              <a:rPr lang="en-US" dirty="0"/>
              <a:t>9. Funding/costs </a:t>
            </a:r>
          </a:p>
          <a:p>
            <a:pPr marL="0" indent="0">
              <a:buNone/>
            </a:pPr>
            <a:r>
              <a:rPr lang="en-US" dirty="0"/>
              <a:t>10. Force majeure </a:t>
            </a:r>
          </a:p>
          <a:p>
            <a:pPr marL="0" indent="0">
              <a:buNone/>
            </a:pPr>
            <a:r>
              <a:rPr lang="en-US" dirty="0"/>
              <a:t>11. Cancellation </a:t>
            </a:r>
          </a:p>
          <a:p>
            <a:pPr marL="0" indent="0">
              <a:buNone/>
            </a:pPr>
            <a:r>
              <a:rPr lang="en-US" dirty="0"/>
              <a:t>12. Disclaimer /non-legal nature of the MoU </a:t>
            </a:r>
          </a:p>
          <a:p>
            <a:pPr marL="0" indent="0">
              <a:buNone/>
            </a:pPr>
            <a:r>
              <a:rPr lang="en-US" dirty="0"/>
              <a:t>13. Dispute resolution </a:t>
            </a:r>
          </a:p>
          <a:p>
            <a:pPr marL="0" indent="0">
              <a:buNone/>
            </a:pPr>
            <a:r>
              <a:rPr lang="en-US" dirty="0"/>
              <a:t>14. Contacts – administrators of the MoU </a:t>
            </a:r>
            <a:endParaRPr lang="en-GH" dirty="0"/>
          </a:p>
        </p:txBody>
      </p:sp>
    </p:spTree>
    <p:extLst>
      <p:ext uri="{BB962C8B-B14F-4D97-AF65-F5344CB8AC3E}">
        <p14:creationId xmlns:p14="http://schemas.microsoft.com/office/powerpoint/2010/main" val="116765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502A4-48B5-6090-5BBD-FFA55D62F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6A233-5C75-4C41-CC02-2ECEF7BDF591}"/>
              </a:ext>
            </a:extLst>
          </p:cNvPr>
          <p:cNvSpPr>
            <a:spLocks noGrp="1"/>
          </p:cNvSpPr>
          <p:nvPr>
            <p:ph type="ctrTitle"/>
          </p:nvPr>
        </p:nvSpPr>
        <p:spPr>
          <a:xfrm>
            <a:off x="4781030" y="2169993"/>
            <a:ext cx="5886969"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CC3BB803-6F76-4F8D-8294-C2FE2175309B}"/>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0C48623E-D550-0898-D480-845FB3F9F92D}"/>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a:extLst>
              <a:ext uri="{FF2B5EF4-FFF2-40B4-BE49-F238E27FC236}">
                <a16:creationId xmlns:a16="http://schemas.microsoft.com/office/drawing/2014/main" id="{2D7A3CE1-5816-6917-AC0D-6F19E2922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81F1A679-C744-F675-04EB-844B69956A7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343D945B-9DCA-6CD0-4182-3997E314D897}"/>
              </a:ext>
            </a:extLst>
          </p:cNvPr>
          <p:cNvPicPr>
            <a:picLocks noChangeAspect="1"/>
          </p:cNvPicPr>
          <p:nvPr/>
        </p:nvPicPr>
        <p:blipFill>
          <a:blip r:embed="rId4"/>
          <a:stretch>
            <a:fillRect/>
          </a:stretch>
        </p:blipFill>
        <p:spPr>
          <a:xfrm>
            <a:off x="1034321" y="270484"/>
            <a:ext cx="9633677" cy="1186134"/>
          </a:xfrm>
          <a:prstGeom prst="rect">
            <a:avLst/>
          </a:prstGeom>
        </p:spPr>
      </p:pic>
      <p:sp>
        <p:nvSpPr>
          <p:cNvPr id="5" name="TextBox 4">
            <a:extLst>
              <a:ext uri="{FF2B5EF4-FFF2-40B4-BE49-F238E27FC236}">
                <a16:creationId xmlns:a16="http://schemas.microsoft.com/office/drawing/2014/main" id="{07D22BEF-B7CC-64BA-93AE-5F9C5757E299}"/>
              </a:ext>
            </a:extLst>
          </p:cNvPr>
          <p:cNvSpPr txBox="1"/>
          <p:nvPr/>
        </p:nvSpPr>
        <p:spPr>
          <a:xfrm>
            <a:off x="479938" y="1504820"/>
            <a:ext cx="11232124" cy="369332"/>
          </a:xfrm>
          <a:prstGeom prst="rect">
            <a:avLst/>
          </a:prstGeom>
          <a:noFill/>
        </p:spPr>
        <p:txBody>
          <a:bodyPr wrap="square" rtlCol="0">
            <a:spAutoFit/>
          </a:bodyPr>
          <a:lstStyle/>
          <a:p>
            <a:r>
              <a:rPr lang="en-US" b="1" dirty="0">
                <a:latin typeface="Algerian" panose="04020705040A02060702" pitchFamily="82" charset="0"/>
                <a:ea typeface="Calibri" panose="020F0502020204030204" pitchFamily="34" charset="0"/>
                <a:cs typeface="Arial" panose="020B0604020202020204" pitchFamily="34" charset="0"/>
              </a:rPr>
              <a:t>HOW CAN COUNCILS ENGAGE – EXPECTED CONTRIBUTIONS FROM COUNCILS </a:t>
            </a:r>
            <a:endParaRPr lang="en-GH" dirty="0">
              <a:latin typeface="Algerian" panose="04020705040A02060702" pitchFamily="82" charset="0"/>
            </a:endParaRPr>
          </a:p>
        </p:txBody>
      </p:sp>
      <p:sp>
        <p:nvSpPr>
          <p:cNvPr id="13" name="TextBox 12">
            <a:extLst>
              <a:ext uri="{FF2B5EF4-FFF2-40B4-BE49-F238E27FC236}">
                <a16:creationId xmlns:a16="http://schemas.microsoft.com/office/drawing/2014/main" id="{A4C3A8F5-22D7-56B7-8B40-38B55878F151}"/>
              </a:ext>
            </a:extLst>
          </p:cNvPr>
          <p:cNvSpPr txBox="1"/>
          <p:nvPr/>
        </p:nvSpPr>
        <p:spPr>
          <a:xfrm>
            <a:off x="479938" y="2231493"/>
            <a:ext cx="3107267" cy="1938992"/>
          </a:xfrm>
          <a:prstGeom prst="rect">
            <a:avLst/>
          </a:prstGeom>
          <a:noFill/>
        </p:spPr>
        <p:txBody>
          <a:bodyPr wrap="square" rtlCol="0">
            <a:spAutoFit/>
          </a:bodyPr>
          <a:lstStyle/>
          <a:p>
            <a:r>
              <a:rPr lang="en-US" sz="2000" b="1" dirty="0" err="1">
                <a:latin typeface="Aptos" panose="020B0004020202020204" pitchFamily="34" charset="0"/>
                <a:ea typeface="Calibri" panose="020F0502020204030204" pitchFamily="34" charset="0"/>
                <a:cs typeface="Arial" panose="020B0604020202020204" pitchFamily="34" charset="0"/>
              </a:rPr>
              <a:t>Technomart</a:t>
            </a:r>
            <a:r>
              <a:rPr lang="en-US" sz="2000" b="1" dirty="0">
                <a:latin typeface="Aptos" panose="020B0004020202020204" pitchFamily="34" charset="0"/>
                <a:ea typeface="Calibri" panose="020F0502020204030204" pitchFamily="34" charset="0"/>
                <a:cs typeface="Arial" panose="020B0604020202020204" pitchFamily="34" charset="0"/>
              </a:rPr>
              <a:t> Platform</a:t>
            </a:r>
          </a:p>
          <a:p>
            <a:endParaRPr lang="en-US" sz="2000" dirty="0">
              <a:latin typeface="Aptos" panose="020B0004020202020204" pitchFamily="34" charset="0"/>
              <a:ea typeface="Calibri" panose="020F0502020204030204" pitchFamily="34" charset="0"/>
              <a:cs typeface="Arial" panose="020B0604020202020204" pitchFamily="34" charset="0"/>
            </a:endParaRPr>
          </a:p>
          <a:p>
            <a:r>
              <a:rPr lang="en-US" sz="2000" dirty="0">
                <a:latin typeface="Aptos" panose="020B0004020202020204" pitchFamily="34" charset="0"/>
                <a:ea typeface="Calibri" panose="020F0502020204030204" pitchFamily="34" charset="0"/>
                <a:cs typeface="Arial" panose="020B0604020202020204" pitchFamily="34" charset="0"/>
              </a:rPr>
              <a:t>We need the support of councils in the population and usage of the platform</a:t>
            </a:r>
          </a:p>
          <a:p>
            <a:endParaRPr lang="en-GH" sz="2000" dirty="0"/>
          </a:p>
        </p:txBody>
      </p:sp>
      <p:sp>
        <p:nvSpPr>
          <p:cNvPr id="10" name="TextBox 9">
            <a:extLst>
              <a:ext uri="{FF2B5EF4-FFF2-40B4-BE49-F238E27FC236}">
                <a16:creationId xmlns:a16="http://schemas.microsoft.com/office/drawing/2014/main" id="{AFDCD58B-5127-0BFD-DEC9-9EC4DF33AA55}"/>
              </a:ext>
            </a:extLst>
          </p:cNvPr>
          <p:cNvSpPr txBox="1"/>
          <p:nvPr/>
        </p:nvSpPr>
        <p:spPr>
          <a:xfrm>
            <a:off x="4360333" y="2336800"/>
            <a:ext cx="4842934" cy="1569660"/>
          </a:xfrm>
          <a:prstGeom prst="rect">
            <a:avLst/>
          </a:prstGeom>
          <a:noFill/>
        </p:spPr>
        <p:txBody>
          <a:bodyPr wrap="square" rtlCol="0">
            <a:spAutoFit/>
          </a:bodyPr>
          <a:lstStyle/>
          <a:p>
            <a:r>
              <a:rPr lang="en-US" sz="2400" b="1" dirty="0"/>
              <a:t>Research Infrastructure Protocol</a:t>
            </a:r>
          </a:p>
          <a:p>
            <a:endParaRPr lang="en-US" sz="2400" dirty="0"/>
          </a:p>
          <a:p>
            <a:r>
              <a:rPr lang="en-US" sz="2400" dirty="0"/>
              <a:t>Review of </a:t>
            </a:r>
            <a:r>
              <a:rPr lang="en-US" sz="2400" dirty="0" err="1"/>
              <a:t>MoUs</a:t>
            </a:r>
            <a:r>
              <a:rPr lang="en-US" sz="2400" dirty="0"/>
              <a:t> to meet the standards stipulated in the protocol</a:t>
            </a:r>
            <a:endParaRPr lang="en-GH" sz="2400" dirty="0"/>
          </a:p>
        </p:txBody>
      </p:sp>
    </p:spTree>
    <p:extLst>
      <p:ext uri="{BB962C8B-B14F-4D97-AF65-F5344CB8AC3E}">
        <p14:creationId xmlns:p14="http://schemas.microsoft.com/office/powerpoint/2010/main" val="3614163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0F21FC3-C316-4F75-A655-75133DC796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6E9B21D-BF83-61A4-5043-E961A9BEC7F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3BBFB45-944D-493C-AFDC-08ACF4CBBC48}" type="datetime8">
              <a:rPr kumimoji="0" lang="en-UG"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05/08/2025 07:13</a:t>
            </a:fld>
            <a:endParaRPr kumimoji="0" lang="en-UG"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1851DF1-7493-E023-1E41-6D8326F414BA}"/>
              </a:ext>
            </a:extLst>
          </p:cNvPr>
          <p:cNvPicPr>
            <a:picLocks noChangeAspect="1"/>
          </p:cNvPicPr>
          <p:nvPr/>
        </p:nvPicPr>
        <p:blipFill>
          <a:blip r:embed="rId2"/>
          <a:stretch>
            <a:fillRect/>
          </a:stretch>
        </p:blipFill>
        <p:spPr>
          <a:xfrm>
            <a:off x="4486778" y="1007632"/>
            <a:ext cx="1746250" cy="1770379"/>
          </a:xfrm>
          <a:prstGeom prst="rect">
            <a:avLst/>
          </a:prstGeom>
        </p:spPr>
      </p:pic>
      <p:sp>
        <p:nvSpPr>
          <p:cNvPr id="8" name="Title 7">
            <a:extLst>
              <a:ext uri="{FF2B5EF4-FFF2-40B4-BE49-F238E27FC236}">
                <a16:creationId xmlns:a16="http://schemas.microsoft.com/office/drawing/2014/main" id="{95434B37-E418-F15D-A706-EB37802D6269}"/>
              </a:ext>
            </a:extLst>
          </p:cNvPr>
          <p:cNvSpPr>
            <a:spLocks noGrp="1"/>
          </p:cNvSpPr>
          <p:nvPr>
            <p:ph type="title"/>
          </p:nvPr>
        </p:nvSpPr>
        <p:spPr>
          <a:xfrm>
            <a:off x="838200" y="365126"/>
            <a:ext cx="10515600" cy="901582"/>
          </a:xfrm>
        </p:spPr>
        <p:txBody>
          <a:bodyPr/>
          <a:lstStyle/>
          <a:p>
            <a:r>
              <a:rPr lang="en-US" b="1" dirty="0">
                <a:solidFill>
                  <a:srgbClr val="C00000"/>
                </a:solidFill>
              </a:rPr>
              <a:t>Appreciation</a:t>
            </a:r>
            <a:endParaRPr lang="en-UG" b="1" dirty="0">
              <a:solidFill>
                <a:srgbClr val="C00000"/>
              </a:solidFill>
            </a:endParaRPr>
          </a:p>
        </p:txBody>
      </p:sp>
      <p:pic>
        <p:nvPicPr>
          <p:cNvPr id="17" name="Picture 16">
            <a:extLst>
              <a:ext uri="{FF2B5EF4-FFF2-40B4-BE49-F238E27FC236}">
                <a16:creationId xmlns:a16="http://schemas.microsoft.com/office/drawing/2014/main" id="{74363ACD-D970-2FC4-657F-A6CB2220E029}"/>
              </a:ext>
            </a:extLst>
          </p:cNvPr>
          <p:cNvPicPr>
            <a:picLocks noChangeAspect="1"/>
          </p:cNvPicPr>
          <p:nvPr/>
        </p:nvPicPr>
        <p:blipFill>
          <a:blip r:embed="rId3"/>
          <a:stretch>
            <a:fillRect/>
          </a:stretch>
        </p:blipFill>
        <p:spPr>
          <a:xfrm>
            <a:off x="7511753" y="1002135"/>
            <a:ext cx="2450743" cy="2209118"/>
          </a:xfrm>
          <a:prstGeom prst="rect">
            <a:avLst/>
          </a:prstGeom>
        </p:spPr>
      </p:pic>
      <p:pic>
        <p:nvPicPr>
          <p:cNvPr id="12" name="Picture 11">
            <a:extLst>
              <a:ext uri="{FF2B5EF4-FFF2-40B4-BE49-F238E27FC236}">
                <a16:creationId xmlns:a16="http://schemas.microsoft.com/office/drawing/2014/main" id="{C94F2314-1CF3-0CA7-CF98-9F40EDDD73CB}"/>
              </a:ext>
            </a:extLst>
          </p:cNvPr>
          <p:cNvPicPr>
            <a:picLocks noChangeAspect="1"/>
          </p:cNvPicPr>
          <p:nvPr/>
        </p:nvPicPr>
        <p:blipFill>
          <a:blip r:embed="rId4"/>
          <a:stretch>
            <a:fillRect/>
          </a:stretch>
        </p:blipFill>
        <p:spPr>
          <a:xfrm>
            <a:off x="447907" y="1154266"/>
            <a:ext cx="2743200" cy="1241462"/>
          </a:xfrm>
          <a:prstGeom prst="rect">
            <a:avLst/>
          </a:prstGeom>
        </p:spPr>
      </p:pic>
      <p:pic>
        <p:nvPicPr>
          <p:cNvPr id="14" name="Picture 13">
            <a:extLst>
              <a:ext uri="{FF2B5EF4-FFF2-40B4-BE49-F238E27FC236}">
                <a16:creationId xmlns:a16="http://schemas.microsoft.com/office/drawing/2014/main" id="{83E00205-E606-DA91-D4E5-7354752A3092}"/>
              </a:ext>
            </a:extLst>
          </p:cNvPr>
          <p:cNvPicPr>
            <a:picLocks noChangeAspect="1"/>
          </p:cNvPicPr>
          <p:nvPr/>
        </p:nvPicPr>
        <p:blipFill>
          <a:blip r:embed="rId5"/>
          <a:stretch>
            <a:fillRect/>
          </a:stretch>
        </p:blipFill>
        <p:spPr>
          <a:xfrm>
            <a:off x="461205" y="2778011"/>
            <a:ext cx="2712955" cy="1325563"/>
          </a:xfrm>
          <a:prstGeom prst="rect">
            <a:avLst/>
          </a:prstGeom>
        </p:spPr>
      </p:pic>
      <p:pic>
        <p:nvPicPr>
          <p:cNvPr id="16" name="Picture 15">
            <a:extLst>
              <a:ext uri="{FF2B5EF4-FFF2-40B4-BE49-F238E27FC236}">
                <a16:creationId xmlns:a16="http://schemas.microsoft.com/office/drawing/2014/main" id="{97C795A5-B85C-8670-0293-442AAEC779F4}"/>
              </a:ext>
            </a:extLst>
          </p:cNvPr>
          <p:cNvPicPr>
            <a:picLocks noChangeAspect="1"/>
          </p:cNvPicPr>
          <p:nvPr/>
        </p:nvPicPr>
        <p:blipFill>
          <a:blip r:embed="rId6"/>
          <a:stretch>
            <a:fillRect/>
          </a:stretch>
        </p:blipFill>
        <p:spPr>
          <a:xfrm>
            <a:off x="8404604" y="4082301"/>
            <a:ext cx="2949196" cy="929721"/>
          </a:xfrm>
          <a:prstGeom prst="rect">
            <a:avLst/>
          </a:prstGeom>
        </p:spPr>
      </p:pic>
      <p:pic>
        <p:nvPicPr>
          <p:cNvPr id="23" name="Picture 22">
            <a:extLst>
              <a:ext uri="{FF2B5EF4-FFF2-40B4-BE49-F238E27FC236}">
                <a16:creationId xmlns:a16="http://schemas.microsoft.com/office/drawing/2014/main" id="{584EE10B-2213-8FA0-1BD0-D3315333132B}"/>
              </a:ext>
            </a:extLst>
          </p:cNvPr>
          <p:cNvPicPr>
            <a:picLocks noChangeAspect="1"/>
          </p:cNvPicPr>
          <p:nvPr/>
        </p:nvPicPr>
        <p:blipFill>
          <a:blip r:embed="rId7"/>
          <a:stretch>
            <a:fillRect/>
          </a:stretch>
        </p:blipFill>
        <p:spPr>
          <a:xfrm>
            <a:off x="3441504" y="3351587"/>
            <a:ext cx="3856054" cy="997220"/>
          </a:xfrm>
          <a:prstGeom prst="rect">
            <a:avLst/>
          </a:prstGeom>
        </p:spPr>
      </p:pic>
      <p:pic>
        <p:nvPicPr>
          <p:cNvPr id="25" name="Picture 24">
            <a:extLst>
              <a:ext uri="{FF2B5EF4-FFF2-40B4-BE49-F238E27FC236}">
                <a16:creationId xmlns:a16="http://schemas.microsoft.com/office/drawing/2014/main" id="{BBFA5DF1-5B4B-60A1-B299-E9DF85EED552}"/>
              </a:ext>
            </a:extLst>
          </p:cNvPr>
          <p:cNvPicPr>
            <a:picLocks noChangeAspect="1"/>
          </p:cNvPicPr>
          <p:nvPr/>
        </p:nvPicPr>
        <p:blipFill>
          <a:blip r:embed="rId8"/>
          <a:stretch>
            <a:fillRect/>
          </a:stretch>
        </p:blipFill>
        <p:spPr>
          <a:xfrm>
            <a:off x="7343972" y="3006242"/>
            <a:ext cx="3520745" cy="807790"/>
          </a:xfrm>
          <a:prstGeom prst="rect">
            <a:avLst/>
          </a:prstGeom>
        </p:spPr>
      </p:pic>
      <p:pic>
        <p:nvPicPr>
          <p:cNvPr id="27" name="Picture 26">
            <a:extLst>
              <a:ext uri="{FF2B5EF4-FFF2-40B4-BE49-F238E27FC236}">
                <a16:creationId xmlns:a16="http://schemas.microsoft.com/office/drawing/2014/main" id="{AC30F767-A232-F387-2F8E-3CB39425FED1}"/>
              </a:ext>
            </a:extLst>
          </p:cNvPr>
          <p:cNvPicPr>
            <a:picLocks noChangeAspect="1"/>
          </p:cNvPicPr>
          <p:nvPr/>
        </p:nvPicPr>
        <p:blipFill>
          <a:blip r:embed="rId9"/>
          <a:stretch>
            <a:fillRect/>
          </a:stretch>
        </p:blipFill>
        <p:spPr>
          <a:xfrm>
            <a:off x="840316" y="4988869"/>
            <a:ext cx="1958383" cy="1170912"/>
          </a:xfrm>
          <a:prstGeom prst="rect">
            <a:avLst/>
          </a:prstGeom>
        </p:spPr>
      </p:pic>
      <p:pic>
        <p:nvPicPr>
          <p:cNvPr id="31" name="Picture 30">
            <a:extLst>
              <a:ext uri="{FF2B5EF4-FFF2-40B4-BE49-F238E27FC236}">
                <a16:creationId xmlns:a16="http://schemas.microsoft.com/office/drawing/2014/main" id="{949A1090-34BA-484A-2E63-FE7ED20E3563}"/>
              </a:ext>
            </a:extLst>
          </p:cNvPr>
          <p:cNvPicPr>
            <a:picLocks noChangeAspect="1"/>
          </p:cNvPicPr>
          <p:nvPr/>
        </p:nvPicPr>
        <p:blipFill>
          <a:blip r:embed="rId10"/>
          <a:stretch>
            <a:fillRect/>
          </a:stretch>
        </p:blipFill>
        <p:spPr>
          <a:xfrm>
            <a:off x="9531257" y="5437632"/>
            <a:ext cx="1688756" cy="1033398"/>
          </a:xfrm>
          <a:prstGeom prst="rect">
            <a:avLst/>
          </a:prstGeom>
        </p:spPr>
      </p:pic>
      <p:pic>
        <p:nvPicPr>
          <p:cNvPr id="33" name="Picture 32">
            <a:extLst>
              <a:ext uri="{FF2B5EF4-FFF2-40B4-BE49-F238E27FC236}">
                <a16:creationId xmlns:a16="http://schemas.microsoft.com/office/drawing/2014/main" id="{F0685D2A-BFA3-435B-126B-48BEC0507EEF}"/>
              </a:ext>
            </a:extLst>
          </p:cNvPr>
          <p:cNvPicPr>
            <a:picLocks noChangeAspect="1"/>
          </p:cNvPicPr>
          <p:nvPr/>
        </p:nvPicPr>
        <p:blipFill>
          <a:blip r:embed="rId11"/>
          <a:stretch>
            <a:fillRect/>
          </a:stretch>
        </p:blipFill>
        <p:spPr>
          <a:xfrm>
            <a:off x="3121910" y="5512558"/>
            <a:ext cx="1958382" cy="883547"/>
          </a:xfrm>
          <a:prstGeom prst="rect">
            <a:avLst/>
          </a:prstGeom>
        </p:spPr>
      </p:pic>
      <p:pic>
        <p:nvPicPr>
          <p:cNvPr id="35" name="Picture 34">
            <a:extLst>
              <a:ext uri="{FF2B5EF4-FFF2-40B4-BE49-F238E27FC236}">
                <a16:creationId xmlns:a16="http://schemas.microsoft.com/office/drawing/2014/main" id="{500AB98C-5C86-2CCD-A379-D2448FAC41F5}"/>
              </a:ext>
            </a:extLst>
          </p:cNvPr>
          <p:cNvPicPr>
            <a:picLocks noChangeAspect="1"/>
          </p:cNvPicPr>
          <p:nvPr/>
        </p:nvPicPr>
        <p:blipFill>
          <a:blip r:embed="rId12"/>
          <a:stretch>
            <a:fillRect/>
          </a:stretch>
        </p:blipFill>
        <p:spPr>
          <a:xfrm>
            <a:off x="5156186" y="5286379"/>
            <a:ext cx="2020689" cy="1125234"/>
          </a:xfrm>
          <a:prstGeom prst="rect">
            <a:avLst/>
          </a:prstGeom>
        </p:spPr>
      </p:pic>
      <p:pic>
        <p:nvPicPr>
          <p:cNvPr id="37" name="Picture 36">
            <a:extLst>
              <a:ext uri="{FF2B5EF4-FFF2-40B4-BE49-F238E27FC236}">
                <a16:creationId xmlns:a16="http://schemas.microsoft.com/office/drawing/2014/main" id="{FC1533AC-4CEB-C387-9552-5AD4A3737AC7}"/>
              </a:ext>
            </a:extLst>
          </p:cNvPr>
          <p:cNvPicPr>
            <a:picLocks noChangeAspect="1"/>
          </p:cNvPicPr>
          <p:nvPr/>
        </p:nvPicPr>
        <p:blipFill>
          <a:blip r:embed="rId13"/>
          <a:stretch>
            <a:fillRect/>
          </a:stretch>
        </p:blipFill>
        <p:spPr>
          <a:xfrm>
            <a:off x="7289564" y="5410488"/>
            <a:ext cx="1891758" cy="1082387"/>
          </a:xfrm>
          <a:prstGeom prst="rect">
            <a:avLst/>
          </a:prstGeom>
        </p:spPr>
      </p:pic>
    </p:spTree>
    <p:extLst>
      <p:ext uri="{BB962C8B-B14F-4D97-AF65-F5344CB8AC3E}">
        <p14:creationId xmlns:p14="http://schemas.microsoft.com/office/powerpoint/2010/main" val="2692284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852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626533" y="2169994"/>
            <a:ext cx="10041467" cy="3824406"/>
          </a:xfrm>
        </p:spPr>
        <p:txBody>
          <a:bodyPr>
            <a:normAutofit fontScale="62500" lnSpcReduction="20000"/>
          </a:bodyPr>
          <a:lstStyle/>
          <a:p>
            <a:endParaRPr lang="en-US" dirty="0"/>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1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Strengthening the ability of Science Granting Councils in research management. (</a:t>
            </a:r>
            <a:r>
              <a:rPr lang="en-GH" sz="2400" b="1" dirty="0">
                <a:effectLst/>
                <a:latin typeface="Times New Roman" panose="02020603050405020304" pitchFamily="18" charset="0"/>
                <a:ea typeface="Aptos" panose="020B0004020202020204" pitchFamily="34" charset="0"/>
                <a:cs typeface="Ubuntu" panose="020B0504030602030204" pitchFamily="34" charset="0"/>
              </a:rPr>
              <a:t>Association of African Universities, AAU/ Southern African Research and Innovation Management Association, SARIMA). </a:t>
            </a:r>
            <a:endParaRPr lang="en-US" sz="2400" b="1" dirty="0">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2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Strengthening the Capacity of Science Granting Councils to use data and evidence in policy and decision making. (</a:t>
            </a:r>
            <a:r>
              <a:rPr lang="en-GH" sz="2400" b="1" dirty="0" err="1">
                <a:solidFill>
                  <a:srgbClr val="000000"/>
                </a:solidFill>
                <a:effectLst/>
                <a:latin typeface="Times New Roman" panose="02020603050405020304" pitchFamily="18" charset="0"/>
                <a:ea typeface="Aptos" panose="020B0004020202020204" pitchFamily="34" charset="0"/>
                <a:cs typeface="Ubuntu" panose="020B0504030602030204" pitchFamily="34" charset="0"/>
              </a:rPr>
              <a:t>Unversity</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of Johannesburg, UJ). </a:t>
            </a:r>
            <a:endParaRPr lang="en-US"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3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Supporting the ability of Science Granting Councils to fund research and innovation. (</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African Centre for Technology Studies, ACTS and </a:t>
            </a:r>
            <a:r>
              <a:rPr lang="en-GH" sz="2400" b="1" dirty="0">
                <a:effectLst/>
                <a:latin typeface="Times New Roman" panose="02020603050405020304" pitchFamily="18" charset="0"/>
                <a:ea typeface="Aptos" panose="020B0004020202020204" pitchFamily="34" charset="0"/>
                <a:cs typeface="Ubuntu" panose="020B0504030602030204" pitchFamily="34" charset="0"/>
              </a:rPr>
              <a:t>Association of African Universities, AAU</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a:t>
            </a:r>
            <a:endParaRPr lang="en-US"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4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Supporting strategic communications and knowledge uptake. (</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CABI-</a:t>
            </a:r>
            <a:r>
              <a:rPr lang="en-GH" sz="2400" b="1" dirty="0" err="1">
                <a:solidFill>
                  <a:srgbClr val="000000"/>
                </a:solidFill>
                <a:effectLst/>
                <a:latin typeface="Times New Roman" panose="02020603050405020304" pitchFamily="18" charset="0"/>
                <a:ea typeface="Aptos" panose="020B0004020202020204" pitchFamily="34" charset="0"/>
                <a:cs typeface="Ubuntu" panose="020B0504030602030204" pitchFamily="34" charset="0"/>
              </a:rPr>
              <a:t>SciDev</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a:t>
            </a:r>
            <a:endParaRPr lang="en-US"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5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 Strengthening the Capacities of Science Granting Councils in gender equality and inclusivity. (</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Human Sciences Research Council, HSRC). </a:t>
            </a:r>
            <a:endParaRPr lang="en-US"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Theme 6 - </a:t>
            </a:r>
            <a:r>
              <a:rPr lang="en-GH" sz="2400"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Supporting the Science Granting Councils to develop frameworks and enabling structures for public-private sector partnerships in research and innovation. (</a:t>
            </a:r>
            <a:r>
              <a:rPr lang="en-GH" sz="2400" b="1" dirty="0" err="1">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Scinnovent</a:t>
            </a:r>
            <a:r>
              <a:rPr lang="en-GH"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 Centre, A</a:t>
            </a:r>
            <a:r>
              <a:rPr lang="en-US" sz="2400" b="1" dirty="0" err="1">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ssociation</a:t>
            </a:r>
            <a:r>
              <a:rPr lang="en-US"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 </a:t>
            </a:r>
            <a:r>
              <a:rPr lang="en-US" sz="2400" b="1" dirty="0">
                <a:solidFill>
                  <a:schemeClr val="accent2">
                    <a:lumMod val="75000"/>
                  </a:schemeClr>
                </a:solidFill>
                <a:latin typeface="Times New Roman" panose="02020603050405020304" pitchFamily="18" charset="0"/>
                <a:ea typeface="Aptos" panose="020B0004020202020204" pitchFamily="34" charset="0"/>
                <a:cs typeface="Ubuntu" panose="020B0504030602030204" pitchFamily="34" charset="0"/>
              </a:rPr>
              <a:t>of African </a:t>
            </a:r>
            <a:r>
              <a:rPr lang="en-GH"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U</a:t>
            </a:r>
            <a:r>
              <a:rPr lang="en-US" sz="2400" b="1" dirty="0" err="1">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niversities</a:t>
            </a:r>
            <a:r>
              <a:rPr lang="en-GH"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rPr>
              <a:t>, ATDF Entrepreneurship Hub)</a:t>
            </a:r>
            <a:endParaRPr lang="en-US" sz="2400" b="1" dirty="0">
              <a:solidFill>
                <a:schemeClr val="accent2">
                  <a:lumMod val="75000"/>
                </a:schemeClr>
              </a:solidFill>
              <a:effectLst/>
              <a:latin typeface="Times New Roman" panose="02020603050405020304" pitchFamily="18" charset="0"/>
              <a:ea typeface="Aptos" panose="020B0004020202020204" pitchFamily="34" charset="0"/>
              <a:cs typeface="Ubuntu" panose="020B0504030602030204" pitchFamily="34" charset="0"/>
            </a:endParaRPr>
          </a:p>
          <a:p>
            <a:pPr marL="342900" indent="-342900" algn="just">
              <a:buFont typeface="Arial" panose="020B0604020202020204" pitchFamily="34" charset="0"/>
              <a:buChar char="•"/>
            </a:pP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Theme 7 - </a:t>
            </a:r>
            <a:r>
              <a:rPr lang="en-GH" sz="2400"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Supporting frameworks for the establishment of new funding agencies in West Africa (</a:t>
            </a:r>
            <a:r>
              <a:rPr lang="en-GH" sz="2400" b="1" dirty="0">
                <a:solidFill>
                  <a:srgbClr val="000000"/>
                </a:solidFill>
                <a:effectLst/>
                <a:latin typeface="Times New Roman" panose="02020603050405020304" pitchFamily="18" charset="0"/>
                <a:ea typeface="Aptos" panose="020B0004020202020204" pitchFamily="34" charset="0"/>
                <a:cs typeface="Ubuntu" panose="020B0504030602030204" pitchFamily="34" charset="0"/>
              </a:rPr>
              <a:t>African Technology Policy Studies Network, ATPS)</a:t>
            </a:r>
            <a:endParaRPr lang="en-GH" sz="2400" dirty="0">
              <a:solidFill>
                <a:srgbClr val="000000"/>
              </a:solidFill>
              <a:effectLst/>
              <a:latin typeface="Ubuntu" panose="020B0504030602030204" pitchFamily="34" charset="0"/>
              <a:ea typeface="Aptos" panose="020B0004020202020204" pitchFamily="34" charset="0"/>
              <a:cs typeface="Ubuntu" panose="020B0504030602030204" pitchFamily="34" charset="0"/>
            </a:endParaRPr>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2421467" y="3716827"/>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2176628" y="122364"/>
            <a:ext cx="9633677" cy="1370201"/>
          </a:xfrm>
          <a:prstGeom prst="rect">
            <a:avLst/>
          </a:prstGeom>
        </p:spPr>
      </p:pic>
      <p:sp>
        <p:nvSpPr>
          <p:cNvPr id="5" name="TextBox 4">
            <a:extLst>
              <a:ext uri="{FF2B5EF4-FFF2-40B4-BE49-F238E27FC236}">
                <a16:creationId xmlns:a16="http://schemas.microsoft.com/office/drawing/2014/main" id="{F08A8AB9-38DC-8A69-BBAA-47F391FAE0A4}"/>
              </a:ext>
            </a:extLst>
          </p:cNvPr>
          <p:cNvSpPr txBox="1"/>
          <p:nvPr/>
        </p:nvSpPr>
        <p:spPr>
          <a:xfrm>
            <a:off x="1279160" y="1883213"/>
            <a:ext cx="9143998" cy="369332"/>
          </a:xfrm>
          <a:prstGeom prst="rect">
            <a:avLst/>
          </a:prstGeom>
          <a:noFill/>
        </p:spPr>
        <p:txBody>
          <a:bodyPr wrap="square" rtlCol="0">
            <a:spAutoFit/>
          </a:bodyPr>
          <a:lstStyle/>
          <a:p>
            <a:r>
              <a:rPr lang="en-US" dirty="0">
                <a:latin typeface="Algerian" panose="04020705040A02060702" pitchFamily="82" charset="0"/>
              </a:rPr>
              <a:t>SGCI 2 Thematic Areas</a:t>
            </a:r>
            <a:endParaRPr lang="en-GH" dirty="0">
              <a:latin typeface="Algerian" panose="04020705040A02060702" pitchFamily="82" charset="0"/>
            </a:endParaRPr>
          </a:p>
        </p:txBody>
      </p:sp>
      <p:pic>
        <p:nvPicPr>
          <p:cNvPr id="6" name="Picture 5">
            <a:extLst>
              <a:ext uri="{FF2B5EF4-FFF2-40B4-BE49-F238E27FC236}">
                <a16:creationId xmlns:a16="http://schemas.microsoft.com/office/drawing/2014/main" id="{E526A3E0-97A0-E570-7DF6-D722B13080F0}"/>
              </a:ext>
            </a:extLst>
          </p:cNvPr>
          <p:cNvPicPr>
            <a:picLocks noChangeAspect="1"/>
          </p:cNvPicPr>
          <p:nvPr/>
        </p:nvPicPr>
        <p:blipFill>
          <a:blip r:embed="rId5"/>
          <a:stretch>
            <a:fillRect/>
          </a:stretch>
        </p:blipFill>
        <p:spPr>
          <a:xfrm>
            <a:off x="1171679" y="151921"/>
            <a:ext cx="1249788" cy="1249788"/>
          </a:xfrm>
          <a:prstGeom prst="rect">
            <a:avLst/>
          </a:prstGeom>
        </p:spPr>
      </p:pic>
    </p:spTree>
    <p:extLst>
      <p:ext uri="{BB962C8B-B14F-4D97-AF65-F5344CB8AC3E}">
        <p14:creationId xmlns:p14="http://schemas.microsoft.com/office/powerpoint/2010/main" val="362319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1855588" y="270484"/>
            <a:ext cx="9633677" cy="1621248"/>
          </a:xfrm>
          <a:prstGeom prst="rect">
            <a:avLst/>
          </a:prstGeom>
        </p:spPr>
      </p:pic>
      <p:sp>
        <p:nvSpPr>
          <p:cNvPr id="5" name="TextBox 4">
            <a:extLst>
              <a:ext uri="{FF2B5EF4-FFF2-40B4-BE49-F238E27FC236}">
                <a16:creationId xmlns:a16="http://schemas.microsoft.com/office/drawing/2014/main" id="{555F7AA6-45EE-2BDD-5F3E-458AE74558B2}"/>
              </a:ext>
            </a:extLst>
          </p:cNvPr>
          <p:cNvSpPr txBox="1"/>
          <p:nvPr/>
        </p:nvSpPr>
        <p:spPr>
          <a:xfrm>
            <a:off x="1303867" y="1891732"/>
            <a:ext cx="9633677" cy="369332"/>
          </a:xfrm>
          <a:prstGeom prst="rect">
            <a:avLst/>
          </a:prstGeom>
          <a:noFill/>
        </p:spPr>
        <p:txBody>
          <a:bodyPr wrap="square" rtlCol="0">
            <a:spAutoFit/>
          </a:bodyPr>
          <a:lstStyle/>
          <a:p>
            <a:r>
              <a:rPr lang="en-GB" dirty="0">
                <a:latin typeface="Algerian" panose="04020705040A02060702" pitchFamily="82" charset="0"/>
              </a:rPr>
              <a:t>Five Project Objectives</a:t>
            </a:r>
            <a:endParaRPr lang="en-GH" dirty="0">
              <a:latin typeface="Algerian" panose="04020705040A02060702" pitchFamily="82" charset="0"/>
            </a:endParaRPr>
          </a:p>
        </p:txBody>
      </p:sp>
      <p:sp>
        <p:nvSpPr>
          <p:cNvPr id="6" name="TextBox 5">
            <a:extLst>
              <a:ext uri="{FF2B5EF4-FFF2-40B4-BE49-F238E27FC236}">
                <a16:creationId xmlns:a16="http://schemas.microsoft.com/office/drawing/2014/main" id="{3F6B0598-A8CC-3CB5-E71B-E474F85AC008}"/>
              </a:ext>
            </a:extLst>
          </p:cNvPr>
          <p:cNvSpPr txBox="1"/>
          <p:nvPr/>
        </p:nvSpPr>
        <p:spPr>
          <a:xfrm>
            <a:off x="899547" y="2272771"/>
            <a:ext cx="9903223" cy="3629327"/>
          </a:xfrm>
          <a:prstGeom prst="rect">
            <a:avLst/>
          </a:prstGeom>
          <a:noFill/>
        </p:spPr>
        <p:txBody>
          <a:bodyPr wrap="square" rtlCol="0">
            <a:spAutoFit/>
          </a:bodyPr>
          <a:lstStyle/>
          <a:p>
            <a:pPr marL="628650" marR="39370" indent="-400050" algn="just">
              <a:lnSpc>
                <a:spcPct val="107000"/>
              </a:lnSpc>
              <a:buFont typeface="+mj-lt"/>
              <a:buAutoNum type="romanLcPeriod"/>
            </a:pPr>
            <a:r>
              <a:rPr lang="en-US" sz="1800" dirty="0">
                <a:solidFill>
                  <a:srgbClr val="222222"/>
                </a:solidFill>
                <a:effectLst/>
                <a:latin typeface="Aptos" panose="020B0004020202020204" pitchFamily="34" charset="0"/>
                <a:ea typeface="Calibri" panose="020F0502020204030204" pitchFamily="34" charset="0"/>
                <a:cs typeface="Calibri" panose="020F0502020204030204" pitchFamily="34" charset="0"/>
              </a:rPr>
              <a:t>To provide technical support to the Councils</a:t>
            </a:r>
            <a:r>
              <a:rPr lang="en-US" sz="1800" dirty="0">
                <a:effectLst/>
                <a:latin typeface="Aptos" panose="020B0004020202020204" pitchFamily="34" charset="0"/>
                <a:ea typeface="Calibri" panose="020F0502020204030204" pitchFamily="34" charset="0"/>
                <a:cs typeface="Calibri" panose="020F0502020204030204" pitchFamily="34" charset="0"/>
              </a:rPr>
              <a:t> to undertake IP audits of the projects they have funded. </a:t>
            </a:r>
          </a:p>
          <a:p>
            <a:pPr marL="628650" marR="39370" indent="-400050" algn="just">
              <a:lnSpc>
                <a:spcPct val="107000"/>
              </a:lnSpc>
              <a:buFont typeface="+mj-lt"/>
              <a:buAutoNum type="romanLcPeriod"/>
            </a:pPr>
            <a:r>
              <a:rPr lang="en-US" sz="1800" dirty="0">
                <a:effectLst/>
                <a:latin typeface="Aptos" panose="020B0004020202020204" pitchFamily="34" charset="0"/>
                <a:ea typeface="Calibri" panose="020F0502020204030204" pitchFamily="34" charset="0"/>
                <a:cs typeface="Calibri" panose="020F0502020204030204" pitchFamily="34" charset="0"/>
              </a:rPr>
              <a:t>Provide technical support to the Councils to develop institutional IP policies and/or strategies.  </a:t>
            </a:r>
          </a:p>
          <a:p>
            <a:pPr marL="628650" marR="39370" indent="-400050" algn="just">
              <a:lnSpc>
                <a:spcPct val="107000"/>
              </a:lnSpc>
              <a:buFont typeface="+mj-lt"/>
              <a:buAutoNum type="romanLcPeriod"/>
            </a:pPr>
            <a:r>
              <a:rPr lang="en-US" sz="1800" dirty="0">
                <a:effectLst/>
                <a:latin typeface="Aptos" panose="020B0004020202020204" pitchFamily="34" charset="0"/>
                <a:ea typeface="Calibri" panose="020F0502020204030204" pitchFamily="34" charset="0"/>
                <a:cs typeface="Calibri" panose="020F0502020204030204" pitchFamily="34" charset="0"/>
              </a:rPr>
              <a:t>Support the Councils to develop private sector engagement frameworks. </a:t>
            </a:r>
          </a:p>
          <a:p>
            <a:pPr marL="628650" marR="39370" indent="-400050" algn="just">
              <a:lnSpc>
                <a:spcPct val="107000"/>
              </a:lnSpc>
              <a:buFont typeface="+mj-lt"/>
              <a:buAutoNum type="romanLcPeriod"/>
            </a:pPr>
            <a:r>
              <a:rPr lang="en-US" sz="1800" dirty="0">
                <a:effectLst/>
                <a:latin typeface="Aptos" panose="020B0004020202020204" pitchFamily="34" charset="0"/>
                <a:ea typeface="Calibri" panose="020F0502020204030204" pitchFamily="34" charset="0"/>
                <a:cs typeface="Calibri" panose="020F0502020204030204" pitchFamily="34" charset="0"/>
              </a:rPr>
              <a:t>Support the Councils to develop and implement commercialization and technology transfer frameworks.  </a:t>
            </a:r>
          </a:p>
          <a:p>
            <a:pPr marL="628650" marR="39370" indent="-400050" algn="just">
              <a:lnSpc>
                <a:spcPct val="107000"/>
              </a:lnSpc>
              <a:buFont typeface="+mj-lt"/>
              <a:buAutoNum type="romanLcPeriod"/>
            </a:pPr>
            <a:r>
              <a:rPr lang="en-US" sz="1800" dirty="0">
                <a:solidFill>
                  <a:srgbClr val="0000FF"/>
                </a:solidFill>
                <a:effectLst/>
                <a:latin typeface="Aptos" panose="020B0004020202020204" pitchFamily="34" charset="0"/>
                <a:ea typeface="Calibri" panose="020F0502020204030204" pitchFamily="34" charset="0"/>
                <a:cs typeface="Calibri" panose="020F0502020204030204" pitchFamily="34" charset="0"/>
              </a:rPr>
              <a:t>Support councils to customize and implement the infrastructure sharing protocol. This objective is building on the Uganda National Council for Science and Technology’s (UNCST) online platform called </a:t>
            </a:r>
            <a:r>
              <a:rPr lang="en-US" sz="1800" dirty="0" err="1">
                <a:solidFill>
                  <a:srgbClr val="0000FF"/>
                </a:solidFill>
                <a:effectLst/>
                <a:latin typeface="Aptos" panose="020B0004020202020204" pitchFamily="34" charset="0"/>
                <a:ea typeface="Calibri" panose="020F0502020204030204" pitchFamily="34" charset="0"/>
                <a:cs typeface="Calibri" panose="020F0502020204030204" pitchFamily="34" charset="0"/>
              </a:rPr>
              <a:t>Technomart</a:t>
            </a:r>
            <a:r>
              <a:rPr lang="en-US" sz="1800" dirty="0">
                <a:solidFill>
                  <a:srgbClr val="0000FF"/>
                </a:solidFill>
                <a:effectLst/>
                <a:latin typeface="Aptos" panose="020B0004020202020204" pitchFamily="34" charset="0"/>
                <a:ea typeface="Calibri" panose="020F0502020204030204" pitchFamily="34" charset="0"/>
                <a:cs typeface="Calibri" panose="020F0502020204030204" pitchFamily="34" charset="0"/>
              </a:rPr>
              <a:t> - supporting it to completion and sharing it with other councils to enhance peer-to-peer learning and infrastructure sharing. </a:t>
            </a:r>
            <a:endParaRPr lang="en-GH" sz="1800" dirty="0">
              <a:solidFill>
                <a:srgbClr val="0000FF"/>
              </a:solidFill>
              <a:effectLst/>
              <a:latin typeface="Aptos" panose="020B0004020202020204" pitchFamily="34" charset="0"/>
              <a:ea typeface="Calibri" panose="020F0502020204030204" pitchFamily="34" charset="0"/>
              <a:cs typeface="Arial" panose="020B0604020202020204" pitchFamily="34" charset="0"/>
            </a:endParaRPr>
          </a:p>
          <a:p>
            <a:endParaRPr lang="en-GH" dirty="0"/>
          </a:p>
        </p:txBody>
      </p:sp>
      <p:pic>
        <p:nvPicPr>
          <p:cNvPr id="10" name="Picture 9">
            <a:extLst>
              <a:ext uri="{FF2B5EF4-FFF2-40B4-BE49-F238E27FC236}">
                <a16:creationId xmlns:a16="http://schemas.microsoft.com/office/drawing/2014/main" id="{FAF4B30D-19D2-2E68-3F56-4E9F4F1682FA}"/>
              </a:ext>
            </a:extLst>
          </p:cNvPr>
          <p:cNvPicPr>
            <a:picLocks noChangeAspect="1"/>
          </p:cNvPicPr>
          <p:nvPr/>
        </p:nvPicPr>
        <p:blipFill>
          <a:blip r:embed="rId5"/>
          <a:stretch>
            <a:fillRect/>
          </a:stretch>
        </p:blipFill>
        <p:spPr>
          <a:xfrm>
            <a:off x="834399" y="581420"/>
            <a:ext cx="1249788" cy="1249788"/>
          </a:xfrm>
          <a:prstGeom prst="rect">
            <a:avLst/>
          </a:prstGeom>
        </p:spPr>
      </p:pic>
    </p:spTree>
    <p:extLst>
      <p:ext uri="{BB962C8B-B14F-4D97-AF65-F5344CB8AC3E}">
        <p14:creationId xmlns:p14="http://schemas.microsoft.com/office/powerpoint/2010/main" val="119843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2367388" y="149754"/>
            <a:ext cx="9303479" cy="1565679"/>
          </a:xfrm>
          <a:prstGeom prst="rect">
            <a:avLst/>
          </a:prstGeom>
        </p:spPr>
      </p:pic>
      <p:sp>
        <p:nvSpPr>
          <p:cNvPr id="5" name="TextBox 4">
            <a:extLst>
              <a:ext uri="{FF2B5EF4-FFF2-40B4-BE49-F238E27FC236}">
                <a16:creationId xmlns:a16="http://schemas.microsoft.com/office/drawing/2014/main" id="{F2154BCA-61C2-C3E7-1E7C-814362CF6982}"/>
              </a:ext>
            </a:extLst>
          </p:cNvPr>
          <p:cNvSpPr txBox="1"/>
          <p:nvPr/>
        </p:nvSpPr>
        <p:spPr>
          <a:xfrm>
            <a:off x="1371600" y="2169993"/>
            <a:ext cx="9821333" cy="369332"/>
          </a:xfrm>
          <a:prstGeom prst="rect">
            <a:avLst/>
          </a:prstGeom>
          <a:noFill/>
        </p:spPr>
        <p:txBody>
          <a:bodyPr wrap="square" rtlCol="0">
            <a:spAutoFit/>
          </a:bodyPr>
          <a:lstStyle/>
          <a:p>
            <a:r>
              <a:rPr lang="en-GB" dirty="0">
                <a:latin typeface="Algerian" panose="04020705040A02060702" pitchFamily="82" charset="0"/>
              </a:rPr>
              <a:t>Aims of Theme 6</a:t>
            </a:r>
            <a:endParaRPr lang="en-GH" dirty="0">
              <a:latin typeface="Algerian" panose="04020705040A02060702" pitchFamily="82" charset="0"/>
            </a:endParaRPr>
          </a:p>
        </p:txBody>
      </p:sp>
      <p:sp>
        <p:nvSpPr>
          <p:cNvPr id="6" name="TextBox 5">
            <a:extLst>
              <a:ext uri="{FF2B5EF4-FFF2-40B4-BE49-F238E27FC236}">
                <a16:creationId xmlns:a16="http://schemas.microsoft.com/office/drawing/2014/main" id="{F40405E7-A9F3-85C1-DD80-2CB4E164CEFD}"/>
              </a:ext>
            </a:extLst>
          </p:cNvPr>
          <p:cNvSpPr txBox="1"/>
          <p:nvPr/>
        </p:nvSpPr>
        <p:spPr>
          <a:xfrm>
            <a:off x="1117600" y="2592905"/>
            <a:ext cx="10659559" cy="3139321"/>
          </a:xfrm>
          <a:prstGeom prst="rect">
            <a:avLst/>
          </a:prstGeom>
          <a:noFill/>
        </p:spPr>
        <p:txBody>
          <a:bodyPr wrap="square" rtlCol="0">
            <a:spAutoFit/>
          </a:bodyPr>
          <a:lstStyle/>
          <a:p>
            <a:pPr marL="285750" indent="-285750">
              <a:buFont typeface="Arial" panose="020B0604020202020204" pitchFamily="34" charset="0"/>
              <a:buChar char="•"/>
            </a:pPr>
            <a:r>
              <a:rPr lang="en-GB" sz="1800" b="0" i="0" u="none" strike="noStrike" baseline="0" dirty="0">
                <a:solidFill>
                  <a:srgbClr val="231F20"/>
                </a:solidFill>
                <a:latin typeface="AvenirNextLTPro-Regular"/>
              </a:rPr>
              <a:t>To support the SGCs to develop frameworks and enabling structures for public-private sector partnerships in research and innovation. </a:t>
            </a:r>
          </a:p>
          <a:p>
            <a:pPr marL="285750" indent="-285750">
              <a:buFont typeface="Arial" panose="020B0604020202020204" pitchFamily="34" charset="0"/>
              <a:buChar char="•"/>
            </a:pPr>
            <a:r>
              <a:rPr lang="en-GB" sz="1800" dirty="0">
                <a:solidFill>
                  <a:srgbClr val="231F20"/>
                </a:solidFill>
                <a:latin typeface="AvenirNextLTPro-Regular"/>
              </a:rPr>
              <a:t>O</a:t>
            </a:r>
            <a:r>
              <a:rPr lang="en-GB" sz="1800" b="0" i="0" u="none" strike="noStrike" baseline="0" dirty="0">
                <a:solidFill>
                  <a:srgbClr val="231F20"/>
                </a:solidFill>
                <a:latin typeface="AvenirNextLTPro-Regular"/>
              </a:rPr>
              <a:t>bjective 5 under this theme focuses on supporting councils to customize and implement an infrastructure sharing protocol. </a:t>
            </a:r>
          </a:p>
          <a:p>
            <a:pPr marL="285750" indent="-285750">
              <a:buFont typeface="Arial" panose="020B0604020202020204" pitchFamily="34" charset="0"/>
              <a:buChar char="•"/>
            </a:pPr>
            <a:r>
              <a:rPr lang="en-GB" sz="1800" b="0" i="0" u="none" strike="noStrike" baseline="0" dirty="0">
                <a:solidFill>
                  <a:srgbClr val="231F20"/>
                </a:solidFill>
                <a:latin typeface="AvenirNextLTPro-Regular"/>
              </a:rPr>
              <a:t>This objective builds on the Uganda National Council for Science and Technology (UNCST)’s earlier work of building an online platform (</a:t>
            </a:r>
            <a:r>
              <a:rPr lang="en-GB" sz="1800" b="0" i="0" u="none" strike="noStrike" baseline="0" dirty="0" err="1">
                <a:solidFill>
                  <a:srgbClr val="231F20"/>
                </a:solidFill>
                <a:latin typeface="AvenirNextLTPro-Regular"/>
              </a:rPr>
              <a:t>Technomart</a:t>
            </a:r>
            <a:r>
              <a:rPr lang="en-GB" sz="1800" b="0" i="0" u="none" strike="noStrike" baseline="0" dirty="0">
                <a:solidFill>
                  <a:srgbClr val="231F20"/>
                </a:solidFill>
                <a:latin typeface="AvenirNextLTPro-Regular"/>
              </a:rPr>
              <a:t>) which has been supported to completion and positioned to be shared with other councils to facilitate research infrastructure sharing and enhance peer-to-peer learning and research. </a:t>
            </a:r>
          </a:p>
          <a:p>
            <a:pPr marL="285750" indent="-285750">
              <a:buFont typeface="Arial" panose="020B0604020202020204" pitchFamily="34" charset="0"/>
              <a:buChar char="•"/>
            </a:pPr>
            <a:r>
              <a:rPr lang="en-GB" sz="1800" b="0" i="0" u="none" strike="noStrike" baseline="0" dirty="0">
                <a:solidFill>
                  <a:srgbClr val="231F20"/>
                </a:solidFill>
                <a:latin typeface="AvenirNextLTPro-Regular"/>
              </a:rPr>
              <a:t>The AAU is collaborating with the UNCST, to implement objective 5 to strengthen research infrastructure management through the </a:t>
            </a:r>
            <a:r>
              <a:rPr lang="en-GB" sz="1800" b="0" i="0" u="none" strike="noStrike" baseline="0" dirty="0" err="1">
                <a:solidFill>
                  <a:srgbClr val="231F20"/>
                </a:solidFill>
                <a:latin typeface="AvenirNextLTPro-Regular"/>
              </a:rPr>
              <a:t>Technomart</a:t>
            </a:r>
            <a:r>
              <a:rPr lang="en-GB" sz="1800" b="0" i="0" u="none" strike="noStrike" baseline="0" dirty="0">
                <a:solidFill>
                  <a:srgbClr val="231F20"/>
                </a:solidFill>
                <a:latin typeface="AvenirNextLTPro-Regular"/>
              </a:rPr>
              <a:t> platform.</a:t>
            </a:r>
            <a:endParaRPr lang="en-GH" sz="1800" dirty="0"/>
          </a:p>
          <a:p>
            <a:endParaRPr lang="en-GH" dirty="0"/>
          </a:p>
        </p:txBody>
      </p:sp>
      <p:pic>
        <p:nvPicPr>
          <p:cNvPr id="10" name="Picture 9">
            <a:extLst>
              <a:ext uri="{FF2B5EF4-FFF2-40B4-BE49-F238E27FC236}">
                <a16:creationId xmlns:a16="http://schemas.microsoft.com/office/drawing/2014/main" id="{F8C20D37-509D-E9BF-2305-99030C097405}"/>
              </a:ext>
            </a:extLst>
          </p:cNvPr>
          <p:cNvPicPr>
            <a:picLocks noChangeAspect="1"/>
          </p:cNvPicPr>
          <p:nvPr/>
        </p:nvPicPr>
        <p:blipFill>
          <a:blip r:embed="rId5"/>
          <a:stretch>
            <a:fillRect/>
          </a:stretch>
        </p:blipFill>
        <p:spPr>
          <a:xfrm>
            <a:off x="1117600" y="307700"/>
            <a:ext cx="1249788" cy="1249788"/>
          </a:xfrm>
          <a:prstGeom prst="rect">
            <a:avLst/>
          </a:prstGeom>
        </p:spPr>
      </p:pic>
    </p:spTree>
    <p:extLst>
      <p:ext uri="{BB962C8B-B14F-4D97-AF65-F5344CB8AC3E}">
        <p14:creationId xmlns:p14="http://schemas.microsoft.com/office/powerpoint/2010/main" val="173400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28D2-D1E9-9043-BDD3-A8DEF6DAE079}"/>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29B9E781-4E04-B748-B03C-22CE06D403BF}"/>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420FF46A-72CF-ED46-9BC4-B467DC647A1A}"/>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29B9E781-4E04-B748-B03C-22CE06D403BF}"/>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F706D70E-1313-D774-995A-1DD2A61F08DE}"/>
              </a:ext>
            </a:extLst>
          </p:cNvPr>
          <p:cNvPicPr>
            <a:picLocks noChangeAspect="1"/>
          </p:cNvPicPr>
          <p:nvPr/>
        </p:nvPicPr>
        <p:blipFill>
          <a:blip r:embed="rId4"/>
          <a:stretch>
            <a:fillRect/>
          </a:stretch>
        </p:blipFill>
        <p:spPr>
          <a:xfrm>
            <a:off x="1877711" y="40440"/>
            <a:ext cx="9633677" cy="1621248"/>
          </a:xfrm>
          <a:prstGeom prst="rect">
            <a:avLst/>
          </a:prstGeom>
        </p:spPr>
      </p:pic>
      <p:sp>
        <p:nvSpPr>
          <p:cNvPr id="5" name="TextBox 4">
            <a:extLst>
              <a:ext uri="{FF2B5EF4-FFF2-40B4-BE49-F238E27FC236}">
                <a16:creationId xmlns:a16="http://schemas.microsoft.com/office/drawing/2014/main" id="{48536475-661D-B977-23EC-E17037ADDBD5}"/>
              </a:ext>
            </a:extLst>
          </p:cNvPr>
          <p:cNvSpPr txBox="1"/>
          <p:nvPr/>
        </p:nvSpPr>
        <p:spPr>
          <a:xfrm>
            <a:off x="1210733" y="1740312"/>
            <a:ext cx="8585200" cy="4524315"/>
          </a:xfrm>
          <a:prstGeom prst="rect">
            <a:avLst/>
          </a:prstGeom>
          <a:noFill/>
        </p:spPr>
        <p:txBody>
          <a:bodyPr wrap="square" rtlCol="0">
            <a:spAutoFit/>
          </a:bodyPr>
          <a:lstStyle/>
          <a:p>
            <a:r>
              <a:rPr lang="en-US" b="1" dirty="0"/>
              <a:t>The Research Infrastructure Challenge in Sub-Saharan Africa</a:t>
            </a:r>
            <a:br>
              <a:rPr lang="en-US" b="1" dirty="0"/>
            </a:br>
            <a:endParaRPr lang="en-US" b="1" dirty="0"/>
          </a:p>
          <a:p>
            <a:r>
              <a:rPr lang="en-US" dirty="0"/>
              <a:t>1. </a:t>
            </a:r>
            <a:r>
              <a:rPr lang="en-US" b="1" dirty="0"/>
              <a:t>Limited discoverability and accessibility</a:t>
            </a:r>
            <a:r>
              <a:rPr lang="en-US" dirty="0"/>
              <a:t>: Research equipment and facilities are often scattered, underutilized, or unknown to potential users, hindering research productivity.</a:t>
            </a:r>
          </a:p>
          <a:p>
            <a:r>
              <a:rPr lang="en-US" dirty="0"/>
              <a:t>2. </a:t>
            </a:r>
            <a:r>
              <a:rPr lang="en-US" b="1" dirty="0"/>
              <a:t>Inefficient resource allocation</a:t>
            </a:r>
            <a:r>
              <a:rPr lang="en-US" dirty="0"/>
              <a:t>: Lack of visibility into existing research infrastructure leads to duplication of resources, underutilization, or inadequate allocation, wasting valuable resources.</a:t>
            </a:r>
          </a:p>
          <a:p>
            <a:r>
              <a:rPr lang="en-US" dirty="0"/>
              <a:t>3. </a:t>
            </a:r>
            <a:r>
              <a:rPr lang="en-US" b="1" dirty="0"/>
              <a:t>Inadequate knowledge sharing and collaboration</a:t>
            </a:r>
            <a:r>
              <a:rPr lang="en-US" dirty="0"/>
              <a:t>: Researchers and institutions often work in silos, missing opportunities for partnership, knowledge exchange, and mutual benefit.</a:t>
            </a:r>
          </a:p>
          <a:p>
            <a:r>
              <a:rPr lang="en-US" dirty="0"/>
              <a:t>4. </a:t>
            </a:r>
            <a:r>
              <a:rPr lang="en-US" b="1" dirty="0"/>
              <a:t>Data-driven decision-making gaps</a:t>
            </a:r>
            <a:r>
              <a:rPr lang="en-US" dirty="0"/>
              <a:t>: Insufficient data on research infrastructure utilization and needs hinders informed decision-making for resource allocation and development.</a:t>
            </a:r>
          </a:p>
          <a:p>
            <a:r>
              <a:rPr lang="en-US" dirty="0"/>
              <a:t>5. </a:t>
            </a:r>
            <a:r>
              <a:rPr lang="en-US" b="1" dirty="0"/>
              <a:t>Capacity gaps and ineffective infrastructure use</a:t>
            </a:r>
            <a:r>
              <a:rPr lang="en-US" dirty="0"/>
              <a:t>: Researchers and institutions may lack the knowledge and skills to optimize research infrastructure use, leading to suboptimal research outcomes.</a:t>
            </a:r>
          </a:p>
        </p:txBody>
      </p:sp>
      <p:pic>
        <p:nvPicPr>
          <p:cNvPr id="6" name="Picture 5">
            <a:extLst>
              <a:ext uri="{FF2B5EF4-FFF2-40B4-BE49-F238E27FC236}">
                <a16:creationId xmlns:a16="http://schemas.microsoft.com/office/drawing/2014/main" id="{96A8E8BD-5B75-1726-7A75-EFDA7F19572F}"/>
              </a:ext>
            </a:extLst>
          </p:cNvPr>
          <p:cNvPicPr>
            <a:picLocks noChangeAspect="1"/>
          </p:cNvPicPr>
          <p:nvPr/>
        </p:nvPicPr>
        <p:blipFill>
          <a:blip r:embed="rId5"/>
          <a:stretch>
            <a:fillRect/>
          </a:stretch>
        </p:blipFill>
        <p:spPr>
          <a:xfrm>
            <a:off x="680612" y="226170"/>
            <a:ext cx="1249788" cy="1249788"/>
          </a:xfrm>
          <a:prstGeom prst="rect">
            <a:avLst/>
          </a:prstGeom>
        </p:spPr>
      </p:pic>
    </p:spTree>
    <p:extLst>
      <p:ext uri="{BB962C8B-B14F-4D97-AF65-F5344CB8AC3E}">
        <p14:creationId xmlns:p14="http://schemas.microsoft.com/office/powerpoint/2010/main" val="3732031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6C8FA-D0E2-54D9-5FB5-5C2BE8FC9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5151C9-276A-E64D-15C4-5664039E1135}"/>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6004E7AE-778F-BD95-A5CD-90A988A24D31}"/>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D6ECAF9E-AE5E-F1B5-765A-8B05E548841F}"/>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a:extLst>
              <a:ext uri="{FF2B5EF4-FFF2-40B4-BE49-F238E27FC236}">
                <a16:creationId xmlns:a16="http://schemas.microsoft.com/office/drawing/2014/main" id="{BA3CE868-129E-5A79-56B6-5E0E1E149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35E05993-3AEF-9728-5776-B0B5593550BB}"/>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513BB2D8-2940-7BC2-AAD6-EB3026A712D1}"/>
              </a:ext>
            </a:extLst>
          </p:cNvPr>
          <p:cNvPicPr>
            <a:picLocks noChangeAspect="1"/>
          </p:cNvPicPr>
          <p:nvPr/>
        </p:nvPicPr>
        <p:blipFill>
          <a:blip r:embed="rId4"/>
          <a:stretch>
            <a:fillRect/>
          </a:stretch>
        </p:blipFill>
        <p:spPr>
          <a:xfrm>
            <a:off x="1796321" y="151703"/>
            <a:ext cx="9633677" cy="1621248"/>
          </a:xfrm>
          <a:prstGeom prst="rect">
            <a:avLst/>
          </a:prstGeom>
        </p:spPr>
      </p:pic>
      <p:sp>
        <p:nvSpPr>
          <p:cNvPr id="5" name="TextBox 4">
            <a:extLst>
              <a:ext uri="{FF2B5EF4-FFF2-40B4-BE49-F238E27FC236}">
                <a16:creationId xmlns:a16="http://schemas.microsoft.com/office/drawing/2014/main" id="{24C84003-4A02-25F4-6CC9-FA8771AEFB3B}"/>
              </a:ext>
            </a:extLst>
          </p:cNvPr>
          <p:cNvSpPr txBox="1"/>
          <p:nvPr/>
        </p:nvSpPr>
        <p:spPr>
          <a:xfrm>
            <a:off x="758199" y="1587221"/>
            <a:ext cx="10827504" cy="4401205"/>
          </a:xfrm>
          <a:prstGeom prst="rect">
            <a:avLst/>
          </a:prstGeom>
          <a:noFill/>
        </p:spPr>
        <p:txBody>
          <a:bodyPr wrap="square" rtlCol="0">
            <a:spAutoFit/>
          </a:bodyPr>
          <a:lstStyle/>
          <a:p>
            <a:r>
              <a:rPr lang="en-US" b="1" dirty="0"/>
              <a:t>The </a:t>
            </a:r>
            <a:r>
              <a:rPr lang="en-US" b="1" dirty="0" err="1"/>
              <a:t>Technomart</a:t>
            </a:r>
            <a:r>
              <a:rPr lang="en-US" b="1" dirty="0"/>
              <a:t> Platform as a Solution</a:t>
            </a:r>
          </a:p>
          <a:p>
            <a:endParaRPr lang="en-US" dirty="0"/>
          </a:p>
          <a:p>
            <a:r>
              <a:rPr lang="en-US" dirty="0"/>
              <a:t>The </a:t>
            </a:r>
            <a:r>
              <a:rPr lang="en-US" dirty="0" err="1"/>
              <a:t>Technomart</a:t>
            </a:r>
            <a:r>
              <a:rPr lang="en-US" dirty="0"/>
              <a:t> platform offers a comprehensive solution to these challenges by:</a:t>
            </a:r>
            <a:br>
              <a:rPr lang="en-US" dirty="0"/>
            </a:br>
            <a:endParaRPr lang="en-US" dirty="0"/>
          </a:p>
          <a:p>
            <a:pPr marL="342900" indent="-342900">
              <a:buAutoNum type="arabicPeriod"/>
            </a:pPr>
            <a:r>
              <a:rPr lang="en-US" sz="1600" b="1" dirty="0"/>
              <a:t>Improving discoverability and accessibility</a:t>
            </a:r>
            <a:r>
              <a:rPr lang="en-US" sz="1600" dirty="0"/>
              <a:t>: A centralized digital repository of research equipment and facilities enhances visibility and accessibility.</a:t>
            </a:r>
          </a:p>
          <a:p>
            <a:pPr marL="342900" indent="-342900">
              <a:buAutoNum type="arabicPeriod"/>
            </a:pPr>
            <a:r>
              <a:rPr lang="en-US" sz="1600" b="1" dirty="0"/>
              <a:t>Facilitating resource sharing</a:t>
            </a:r>
            <a:r>
              <a:rPr lang="en-US" sz="1600" dirty="0"/>
              <a:t>: The platform promotes intra- and inter-institutional sharing of research resources, maximizing utilization and reducing duplication.</a:t>
            </a:r>
            <a:br>
              <a:rPr lang="en-US" sz="1600" dirty="0"/>
            </a:br>
            <a:endParaRPr lang="en-US" sz="1600" dirty="0"/>
          </a:p>
          <a:p>
            <a:pPr marL="342900" indent="-342900">
              <a:buAutoNum type="arabicPeriod"/>
            </a:pPr>
            <a:r>
              <a:rPr lang="en-US" sz="1600" b="1" dirty="0"/>
              <a:t>Fostering collaboration and knowledge exchange</a:t>
            </a:r>
            <a:r>
              <a:rPr lang="en-US" sz="1600" dirty="0"/>
              <a:t>: </a:t>
            </a:r>
            <a:r>
              <a:rPr lang="en-US" sz="1600" dirty="0" err="1"/>
              <a:t>Technomart</a:t>
            </a:r>
            <a:r>
              <a:rPr lang="en-US" sz="1600" dirty="0"/>
              <a:t> builds a network for researchers and institutions to connect, share knowledge, and partner.</a:t>
            </a:r>
            <a:br>
              <a:rPr lang="en-US" sz="1600" dirty="0"/>
            </a:br>
            <a:endParaRPr lang="en-US" sz="1600" dirty="0"/>
          </a:p>
          <a:p>
            <a:pPr marL="342900" indent="-342900">
              <a:buAutoNum type="arabicPeriod"/>
            </a:pPr>
            <a:r>
              <a:rPr lang="en-US" sz="1600" b="1" dirty="0"/>
              <a:t>Providing data-driven insights</a:t>
            </a:r>
            <a:r>
              <a:rPr lang="en-US" sz="1600" dirty="0"/>
              <a:t>: The platform generates valuable data for informed decision-making on research infrastructure development and resource allocation.</a:t>
            </a:r>
            <a:br>
              <a:rPr lang="en-US" sz="1600" dirty="0"/>
            </a:br>
            <a:endParaRPr lang="en-US" sz="1600" dirty="0"/>
          </a:p>
          <a:p>
            <a:pPr marL="342900" indent="-342900">
              <a:buAutoNum type="arabicPeriod"/>
            </a:pPr>
            <a:r>
              <a:rPr lang="en-US" sz="1600" b="1" dirty="0"/>
              <a:t>Empowering researchers and institutions</a:t>
            </a:r>
            <a:r>
              <a:rPr lang="en-US" sz="1600" dirty="0"/>
              <a:t>: </a:t>
            </a:r>
            <a:r>
              <a:rPr lang="en-US" sz="1600" dirty="0" err="1"/>
              <a:t>Technomart</a:t>
            </a:r>
            <a:r>
              <a:rPr lang="en-US" sz="1600" dirty="0"/>
              <a:t> equips users with knowledge and tools for effective research infrastructure use, optimizing research outcomes.</a:t>
            </a:r>
            <a:endParaRPr lang="en-GH" sz="1600" dirty="0"/>
          </a:p>
        </p:txBody>
      </p:sp>
      <p:pic>
        <p:nvPicPr>
          <p:cNvPr id="6" name="Picture 5">
            <a:extLst>
              <a:ext uri="{FF2B5EF4-FFF2-40B4-BE49-F238E27FC236}">
                <a16:creationId xmlns:a16="http://schemas.microsoft.com/office/drawing/2014/main" id="{A9FDBE4E-398E-BD8E-1381-DE40D314CBD3}"/>
              </a:ext>
            </a:extLst>
          </p:cNvPr>
          <p:cNvPicPr>
            <a:picLocks noChangeAspect="1"/>
          </p:cNvPicPr>
          <p:nvPr/>
        </p:nvPicPr>
        <p:blipFill>
          <a:blip r:embed="rId5"/>
          <a:stretch>
            <a:fillRect/>
          </a:stretch>
        </p:blipFill>
        <p:spPr>
          <a:xfrm>
            <a:off x="834399" y="337433"/>
            <a:ext cx="1249788" cy="1249788"/>
          </a:xfrm>
          <a:prstGeom prst="rect">
            <a:avLst/>
          </a:prstGeom>
        </p:spPr>
      </p:pic>
    </p:spTree>
    <p:extLst>
      <p:ext uri="{BB962C8B-B14F-4D97-AF65-F5344CB8AC3E}">
        <p14:creationId xmlns:p14="http://schemas.microsoft.com/office/powerpoint/2010/main" val="2423055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6826-309B-5140-F40A-45AE0B3419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16B36F-41C3-B00A-F54B-06A09A3D2053}"/>
              </a:ext>
            </a:extLst>
          </p:cNvPr>
          <p:cNvSpPr>
            <a:spLocks noGrp="1"/>
          </p:cNvSpPr>
          <p:nvPr>
            <p:ph type="ctrTitle"/>
          </p:nvPr>
        </p:nvSpPr>
        <p:spPr>
          <a:xfrm>
            <a:off x="1524000" y="2169993"/>
            <a:ext cx="9144000" cy="1992573"/>
          </a:xfrm>
        </p:spPr>
        <p:txBody>
          <a:bodyPr>
            <a:normAutofit/>
          </a:bodyPr>
          <a:lstStyle/>
          <a:p>
            <a:pPr lvl="0" fontAlgn="base">
              <a:lnSpc>
                <a:spcPct val="100000"/>
              </a:lnSpc>
              <a:spcBef>
                <a:spcPct val="20000"/>
              </a:spcBef>
              <a:spcAft>
                <a:spcPct val="0"/>
              </a:spcAft>
            </a:pPr>
            <a:br>
              <a:rPr lang="en-GB" sz="3200" kern="0" dirty="0">
                <a:solidFill>
                  <a:srgbClr val="000000"/>
                </a:solidFill>
                <a:latin typeface="Arial"/>
                <a:ea typeface="+mn-ea"/>
                <a:cs typeface="+mn-cs"/>
              </a:rPr>
            </a:br>
            <a:endParaRPr lang="en-US" sz="4000" b="1" dirty="0">
              <a:latin typeface="+mn-lt"/>
            </a:endParaRPr>
          </a:p>
        </p:txBody>
      </p:sp>
      <p:sp>
        <p:nvSpPr>
          <p:cNvPr id="3" name="Subtitle 2">
            <a:extLst>
              <a:ext uri="{FF2B5EF4-FFF2-40B4-BE49-F238E27FC236}">
                <a16:creationId xmlns:a16="http://schemas.microsoft.com/office/drawing/2014/main" id="{8482D116-104B-BA67-B492-753C14EFCC97}"/>
              </a:ext>
            </a:extLst>
          </p:cNvPr>
          <p:cNvSpPr>
            <a:spLocks noGrp="1"/>
          </p:cNvSpPr>
          <p:nvPr>
            <p:ph type="subTitle" idx="1"/>
          </p:nvPr>
        </p:nvSpPr>
        <p:spPr>
          <a:xfrm>
            <a:off x="1524000" y="4162567"/>
            <a:ext cx="9144000" cy="1257157"/>
          </a:xfrm>
        </p:spPr>
        <p:txBody>
          <a:bodyPr>
            <a:normAutofit/>
          </a:bodyPr>
          <a:lstStyle/>
          <a:p>
            <a:endParaRPr lang="en-US" dirty="0"/>
          </a:p>
          <a:p>
            <a:endParaRPr lang="en-US" dirty="0"/>
          </a:p>
        </p:txBody>
      </p:sp>
      <p:pic>
        <p:nvPicPr>
          <p:cNvPr id="4" name="Picture 3">
            <a:extLst>
              <a:ext uri="{FF2B5EF4-FFF2-40B4-BE49-F238E27FC236}">
                <a16:creationId xmlns:a16="http://schemas.microsoft.com/office/drawing/2014/main" id="{F6713F25-6A58-E10A-EAC0-0078BA3FAC8C}"/>
              </a:ext>
            </a:extLst>
          </p:cNvPr>
          <p:cNvPicPr>
            <a:picLocks noChangeAspect="1"/>
          </p:cNvPicPr>
          <p:nvPr/>
        </p:nvPicPr>
        <p:blipFill>
          <a:blip r:embed="rId2"/>
          <a:stretch>
            <a:fillRect/>
          </a:stretch>
        </p:blipFill>
        <p:spPr>
          <a:xfrm>
            <a:off x="1930400" y="5709692"/>
            <a:ext cx="9144000" cy="877824"/>
          </a:xfrm>
          <a:prstGeom prst="rect">
            <a:avLst/>
          </a:prstGeom>
        </p:spPr>
      </p:pic>
      <p:pic>
        <p:nvPicPr>
          <p:cNvPr id="7" name="Picture 5">
            <a:extLst>
              <a:ext uri="{FF2B5EF4-FFF2-40B4-BE49-F238E27FC236}">
                <a16:creationId xmlns:a16="http://schemas.microsoft.com/office/drawing/2014/main" id="{FFB2518D-2357-629C-2EA3-5B5B6DF55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174" y="5697985"/>
            <a:ext cx="11531652" cy="113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600AB689-AE67-5F59-2F91-B8BCFAEF33AE}"/>
              </a:ext>
            </a:extLst>
          </p:cNvPr>
          <p:cNvSpPr txBox="1">
            <a:spLocks/>
          </p:cNvSpPr>
          <p:nvPr/>
        </p:nvSpPr>
        <p:spPr>
          <a:xfrm>
            <a:off x="1524000" y="3867665"/>
            <a:ext cx="9144000" cy="18420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pic>
        <p:nvPicPr>
          <p:cNvPr id="8" name="Picture 7">
            <a:extLst>
              <a:ext uri="{FF2B5EF4-FFF2-40B4-BE49-F238E27FC236}">
                <a16:creationId xmlns:a16="http://schemas.microsoft.com/office/drawing/2014/main" id="{C47455C0-B0AD-9262-222C-8A762B24FA9B}"/>
              </a:ext>
            </a:extLst>
          </p:cNvPr>
          <p:cNvPicPr>
            <a:picLocks noChangeAspect="1"/>
          </p:cNvPicPr>
          <p:nvPr/>
        </p:nvPicPr>
        <p:blipFill>
          <a:blip r:embed="rId4"/>
          <a:stretch>
            <a:fillRect/>
          </a:stretch>
        </p:blipFill>
        <p:spPr>
          <a:xfrm>
            <a:off x="2143455" y="103156"/>
            <a:ext cx="9337346" cy="1571379"/>
          </a:xfrm>
          <a:prstGeom prst="rect">
            <a:avLst/>
          </a:prstGeom>
        </p:spPr>
      </p:pic>
      <p:sp>
        <p:nvSpPr>
          <p:cNvPr id="5" name="TextBox 4">
            <a:extLst>
              <a:ext uri="{FF2B5EF4-FFF2-40B4-BE49-F238E27FC236}">
                <a16:creationId xmlns:a16="http://schemas.microsoft.com/office/drawing/2014/main" id="{4BA3D403-02EF-CF43-7719-55CA809DDBD1}"/>
              </a:ext>
            </a:extLst>
          </p:cNvPr>
          <p:cNvSpPr txBox="1"/>
          <p:nvPr/>
        </p:nvSpPr>
        <p:spPr>
          <a:xfrm>
            <a:off x="1034322" y="2243667"/>
            <a:ext cx="10827504" cy="3416320"/>
          </a:xfrm>
          <a:prstGeom prst="rect">
            <a:avLst/>
          </a:prstGeom>
          <a:noFill/>
        </p:spPr>
        <p:txBody>
          <a:bodyPr wrap="square" rtlCol="0">
            <a:spAutoFit/>
          </a:bodyPr>
          <a:lstStyle/>
          <a:p>
            <a:r>
              <a:rPr lang="en-US" sz="2000" b="1" dirty="0"/>
              <a:t>How the </a:t>
            </a:r>
            <a:r>
              <a:rPr lang="en-US" sz="2000" b="1" dirty="0" err="1"/>
              <a:t>Technomart</a:t>
            </a:r>
            <a:r>
              <a:rPr lang="en-US" sz="2000" b="1" dirty="0"/>
              <a:t> Platform Works</a:t>
            </a:r>
          </a:p>
          <a:p>
            <a:endParaRPr lang="en-US" sz="2000" dirty="0"/>
          </a:p>
          <a:p>
            <a:r>
              <a:rPr lang="en-US" sz="2000" dirty="0" err="1"/>
              <a:t>Technomart</a:t>
            </a:r>
            <a:r>
              <a:rPr lang="en-US" sz="2000" dirty="0"/>
              <a:t> is an online (web based) platform facilitating research infrastructure management and sharing across Sub-Saharan Africa - </a:t>
            </a:r>
            <a:r>
              <a:rPr lang="en-US" sz="2000" dirty="0">
                <a:hlinkClick r:id="rId5"/>
              </a:rPr>
              <a:t>https://technomartafrica.com/</a:t>
            </a:r>
            <a:endParaRPr lang="en-US" sz="2000" dirty="0"/>
          </a:p>
          <a:p>
            <a:endParaRPr lang="en-US" sz="2000" dirty="0"/>
          </a:p>
          <a:p>
            <a:r>
              <a:rPr lang="en-US" sz="2000" dirty="0"/>
              <a:t> Its key features include: </a:t>
            </a:r>
          </a:p>
          <a:p>
            <a:r>
              <a:rPr lang="en-US" sz="2000" dirty="0"/>
              <a:t>a. </a:t>
            </a:r>
            <a:r>
              <a:rPr lang="en-US" sz="2000" b="1" dirty="0"/>
              <a:t>Inventory management: </a:t>
            </a:r>
            <a:r>
              <a:rPr lang="en-US" sz="2000" dirty="0"/>
              <a:t>Institutions list available equipment and resources. </a:t>
            </a:r>
          </a:p>
          <a:p>
            <a:r>
              <a:rPr lang="en-US" sz="2000" dirty="0"/>
              <a:t>b. </a:t>
            </a:r>
            <a:r>
              <a:rPr lang="en-US" sz="2000" b="1" dirty="0"/>
              <a:t>Resource discovery: </a:t>
            </a:r>
            <a:r>
              <a:rPr lang="en-US" sz="2000" dirty="0"/>
              <a:t>Researchers search, find and access needed infrastructure and needed experts. </a:t>
            </a:r>
          </a:p>
          <a:p>
            <a:r>
              <a:rPr lang="en-US" sz="2000" dirty="0"/>
              <a:t>c. </a:t>
            </a:r>
            <a:r>
              <a:rPr lang="en-US" sz="2000" b="1" dirty="0"/>
              <a:t>Collaboration: </a:t>
            </a:r>
            <a:r>
              <a:rPr lang="en-US" sz="2000" dirty="0"/>
              <a:t>Researchers connect, share knowledge, and collaborate on projects.</a:t>
            </a:r>
          </a:p>
          <a:p>
            <a:endParaRPr lang="en-US" dirty="0"/>
          </a:p>
          <a:p>
            <a:r>
              <a:rPr lang="en-US" dirty="0"/>
              <a:t>.</a:t>
            </a:r>
            <a:endParaRPr lang="en-GH" dirty="0"/>
          </a:p>
        </p:txBody>
      </p:sp>
      <p:pic>
        <p:nvPicPr>
          <p:cNvPr id="6" name="Picture 5">
            <a:extLst>
              <a:ext uri="{FF2B5EF4-FFF2-40B4-BE49-F238E27FC236}">
                <a16:creationId xmlns:a16="http://schemas.microsoft.com/office/drawing/2014/main" id="{F3C2E07F-9D53-7FDF-6FE0-6EEEAFC8BB8E}"/>
              </a:ext>
            </a:extLst>
          </p:cNvPr>
          <p:cNvPicPr>
            <a:picLocks noChangeAspect="1"/>
          </p:cNvPicPr>
          <p:nvPr/>
        </p:nvPicPr>
        <p:blipFill>
          <a:blip r:embed="rId6"/>
          <a:stretch>
            <a:fillRect/>
          </a:stretch>
        </p:blipFill>
        <p:spPr>
          <a:xfrm>
            <a:off x="936000" y="270484"/>
            <a:ext cx="1249788" cy="1249788"/>
          </a:xfrm>
          <a:prstGeom prst="rect">
            <a:avLst/>
          </a:prstGeom>
        </p:spPr>
      </p:pic>
    </p:spTree>
    <p:extLst>
      <p:ext uri="{BB962C8B-B14F-4D97-AF65-F5344CB8AC3E}">
        <p14:creationId xmlns:p14="http://schemas.microsoft.com/office/powerpoint/2010/main" val="253780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3F4C2A-06B5-D942-C174-83A63F8E2DED}"/>
              </a:ext>
            </a:extLst>
          </p:cNvPr>
          <p:cNvSpPr>
            <a:spLocks noGrp="1"/>
          </p:cNvSpPr>
          <p:nvPr>
            <p:ph type="title"/>
          </p:nvPr>
        </p:nvSpPr>
        <p:spPr>
          <a:xfrm>
            <a:off x="1383564" y="348865"/>
            <a:ext cx="9718111" cy="1576446"/>
          </a:xfrm>
        </p:spPr>
        <p:txBody>
          <a:bodyPr anchor="ctr">
            <a:normAutofit/>
          </a:bodyPr>
          <a:lstStyle/>
          <a:p>
            <a:r>
              <a:rPr lang="en-US" sz="4000" b="1" dirty="0">
                <a:solidFill>
                  <a:srgbClr val="C00000"/>
                </a:solidFill>
                <a:latin typeface="Times New Roman" panose="02020603050405020304" pitchFamily="18" charset="0"/>
                <a:cs typeface="Times New Roman" panose="02020603050405020304" pitchFamily="18" charset="0"/>
              </a:rPr>
              <a:t>Value Proposition:</a:t>
            </a:r>
            <a:endParaRPr lang="en-UG" sz="4000" b="1" dirty="0">
              <a:solidFill>
                <a:srgbClr val="C00000"/>
              </a:solidFill>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6F5684E3-E2E8-7948-555D-6C2E944A942B}"/>
              </a:ext>
            </a:extLst>
          </p:cNvPr>
          <p:cNvSpPr>
            <a:spLocks noGrp="1"/>
          </p:cNvSpPr>
          <p:nvPr>
            <p:ph type="dt" sz="half" idx="10"/>
          </p:nvPr>
        </p:nvSpPr>
        <p:spPr>
          <a:xfrm>
            <a:off x="8970264" y="6455664"/>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FE89E22-F340-43ED-A9FB-CE68F905BCA6}" type="datetime8">
              <a:rPr kumimoji="0" lang="en-UG"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05/08/2025 07:13</a:t>
            </a:fld>
            <a:endParaRPr kumimoji="0" lang="en-UG"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4B8EA11B-B3A8-E4CA-B75B-275A7508C356}"/>
              </a:ext>
            </a:extLst>
          </p:cNvPr>
          <p:cNvSpPr>
            <a:spLocks noGrp="1"/>
          </p:cNvSpPr>
          <p:nvPr>
            <p:ph type="sldNum" sz="quarter" idx="12"/>
          </p:nvPr>
        </p:nvSpPr>
        <p:spPr>
          <a:xfrm>
            <a:off x="11704320" y="6455664"/>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1CBE4E0-FDA8-4C05-9E2D-449219A80154}" type="slidenum">
              <a:rPr kumimoji="0" lang="en-UG"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G"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22" name="Content Placeholder 2">
            <a:extLst>
              <a:ext uri="{FF2B5EF4-FFF2-40B4-BE49-F238E27FC236}">
                <a16:creationId xmlns:a16="http://schemas.microsoft.com/office/drawing/2014/main" id="{D6B70974-A03A-7F44-A45A-F3DD03E99680}"/>
              </a:ext>
            </a:extLst>
          </p:cNvPr>
          <p:cNvGraphicFramePr>
            <a:graphicFrameLocks noGrp="1"/>
          </p:cNvGraphicFramePr>
          <p:nvPr>
            <p:ph idx="1"/>
          </p:nvPr>
        </p:nvGraphicFramePr>
        <p:xfrm>
          <a:off x="25797" y="1739348"/>
          <a:ext cx="12140406" cy="508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452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4130ECC-1A86-DAE1-522D-810C95C2005B}"/>
              </a:ext>
            </a:extLst>
          </p:cNvPr>
          <p:cNvPicPr>
            <a:picLocks noChangeAspect="1"/>
          </p:cNvPicPr>
          <p:nvPr/>
        </p:nvPicPr>
        <p:blipFill rotWithShape="1">
          <a:blip r:embed="rId2"/>
          <a:srcRect r="18666" b="-1"/>
          <a:stretch/>
        </p:blipFill>
        <p:spPr>
          <a:xfrm>
            <a:off x="0" y="130465"/>
            <a:ext cx="12191980" cy="6857990"/>
          </a:xfrm>
          <a:prstGeom prst="rect">
            <a:avLst/>
          </a:prstGeom>
        </p:spPr>
      </p:pic>
      <p:sp>
        <p:nvSpPr>
          <p:cNvPr id="17" name="Rectangle 16">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827054-244B-BDCA-F344-D7E6515A39ED}"/>
              </a:ext>
            </a:extLst>
          </p:cNvPr>
          <p:cNvSpPr>
            <a:spLocks noGrp="1"/>
          </p:cNvSpPr>
          <p:nvPr>
            <p:ph type="title"/>
          </p:nvPr>
        </p:nvSpPr>
        <p:spPr>
          <a:xfrm>
            <a:off x="838200" y="365125"/>
            <a:ext cx="10515600" cy="568325"/>
          </a:xfrm>
        </p:spPr>
        <p:txBody>
          <a:bodyPr>
            <a:normAutofit fontScale="90000"/>
          </a:bodyPr>
          <a:lstStyle/>
          <a:p>
            <a:br>
              <a:rPr lang="en-US" b="1" dirty="0">
                <a:solidFill>
                  <a:srgbClr val="C00000"/>
                </a:solidFill>
              </a:rPr>
            </a:br>
            <a:br>
              <a:rPr lang="en-US" b="1" dirty="0">
                <a:solidFill>
                  <a:srgbClr val="C00000"/>
                </a:solidFill>
              </a:rPr>
            </a:br>
            <a:br>
              <a:rPr lang="en-US" b="1" dirty="0">
                <a:solidFill>
                  <a:srgbClr val="C00000"/>
                </a:solidFill>
              </a:rPr>
            </a:br>
            <a:r>
              <a:rPr lang="en-US" b="1" dirty="0">
                <a:solidFill>
                  <a:srgbClr val="C00000"/>
                </a:solidFill>
              </a:rPr>
              <a:t>Purpose and Guidance [Big Picture]</a:t>
            </a:r>
            <a:endParaRPr lang="en-UG" b="1" dirty="0">
              <a:solidFill>
                <a:srgbClr val="C00000"/>
              </a:solidFill>
            </a:endParaRPr>
          </a:p>
        </p:txBody>
      </p:sp>
      <p:sp>
        <p:nvSpPr>
          <p:cNvPr id="5" name="Date Placeholder 4">
            <a:extLst>
              <a:ext uri="{FF2B5EF4-FFF2-40B4-BE49-F238E27FC236}">
                <a16:creationId xmlns:a16="http://schemas.microsoft.com/office/drawing/2014/main" id="{ECCEF3C5-3DE0-FCCD-0CE8-B4AFF0B899F9}"/>
              </a:ext>
            </a:extLst>
          </p:cNvPr>
          <p:cNvSpPr>
            <a:spLocks noGrp="1"/>
          </p:cNvSpPr>
          <p:nvPr>
            <p:ph type="dt" sz="half" idx="10"/>
          </p:nvPr>
        </p:nvSpPr>
        <p:spPr>
          <a:xfrm>
            <a:off x="838200" y="6356350"/>
            <a:ext cx="27432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A6BC94E3-0A60-47A2-9D1A-E217422E4982}" type="datetime8">
              <a:rPr kumimoji="0" lang="en-UG"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05/08/2025 07:13</a:t>
            </a:fld>
            <a:endParaRPr kumimoji="0" lang="en-UG" sz="12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B500A6B-6E87-36E0-6D88-DE53E3AE2403}"/>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1CBE4E0-FDA8-4C05-9E2D-449219A80154}" type="slidenum">
              <a:rPr kumimoji="0" lang="en-UG"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G" sz="12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9E802EF9-B5AC-6BBD-4B96-64FB0B875E58}"/>
              </a:ext>
            </a:extLst>
          </p:cNvPr>
          <p:cNvSpPr>
            <a:spLocks noGrp="1"/>
          </p:cNvSpPr>
          <p:nvPr>
            <p:ph idx="1"/>
          </p:nvPr>
        </p:nvSpPr>
        <p:spPr>
          <a:xfrm>
            <a:off x="838200" y="1667933"/>
            <a:ext cx="10515600" cy="4509030"/>
          </a:xfrm>
        </p:spPr>
        <p:txBody>
          <a:bodyPr/>
          <a:lstStyle/>
          <a:p>
            <a:r>
              <a:rPr lang="en-US" dirty="0"/>
              <a:t>Effective and Efficient use of Techno resources within the SGCs:</a:t>
            </a:r>
          </a:p>
          <a:p>
            <a:endParaRPr lang="en-US" dirty="0"/>
          </a:p>
          <a:p>
            <a:endParaRPr lang="en-US" dirty="0"/>
          </a:p>
        </p:txBody>
      </p:sp>
      <p:sp>
        <p:nvSpPr>
          <p:cNvPr id="8" name="TextBox 7">
            <a:extLst>
              <a:ext uri="{FF2B5EF4-FFF2-40B4-BE49-F238E27FC236}">
                <a16:creationId xmlns:a16="http://schemas.microsoft.com/office/drawing/2014/main" id="{7A454022-2423-784F-17EE-F4BEC66E81D4}"/>
              </a:ext>
            </a:extLst>
          </p:cNvPr>
          <p:cNvSpPr txBox="1"/>
          <p:nvPr/>
        </p:nvSpPr>
        <p:spPr>
          <a:xfrm>
            <a:off x="7196195" y="4547581"/>
            <a:ext cx="4867081" cy="2308324"/>
          </a:xfrm>
          <a:prstGeom prst="rect">
            <a:avLst/>
          </a:prstGeom>
          <a:solidFill>
            <a:schemeClr val="accent6">
              <a:lumMod val="20000"/>
              <a:lumOff val="80000"/>
            </a:schemeClr>
          </a:solidFill>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Collaborations and partnerships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Resource sharing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Funding opportunities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Sharing of ideas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Inspiration</a:t>
            </a:r>
            <a:endParaRPr kumimoji="0" lang="en-UG"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1" name="TextBox 9">
            <a:extLst>
              <a:ext uri="{FF2B5EF4-FFF2-40B4-BE49-F238E27FC236}">
                <a16:creationId xmlns:a16="http://schemas.microsoft.com/office/drawing/2014/main" id="{1F52B39E-0A62-0AE7-CA19-D5520197500A}"/>
              </a:ext>
            </a:extLst>
          </p:cNvPr>
          <p:cNvGraphicFramePr/>
          <p:nvPr>
            <p:extLst>
              <p:ext uri="{D42A27DB-BD31-4B8C-83A1-F6EECF244321}">
                <p14:modId xmlns:p14="http://schemas.microsoft.com/office/powerpoint/2010/main" val="2453588069"/>
              </p:ext>
            </p:extLst>
          </p:nvPr>
        </p:nvGraphicFramePr>
        <p:xfrm>
          <a:off x="746061" y="2272936"/>
          <a:ext cx="6354156" cy="3252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49B8995-C655-548B-BB65-124EB89F6096}"/>
              </a:ext>
            </a:extLst>
          </p:cNvPr>
          <p:cNvPicPr>
            <a:picLocks noChangeAspect="1"/>
          </p:cNvPicPr>
          <p:nvPr/>
        </p:nvPicPr>
        <p:blipFill>
          <a:blip r:embed="rId8"/>
          <a:stretch>
            <a:fillRect/>
          </a:stretch>
        </p:blipFill>
        <p:spPr>
          <a:xfrm>
            <a:off x="3254444" y="-19557"/>
            <a:ext cx="7604826" cy="1281545"/>
          </a:xfrm>
          <a:prstGeom prst="rect">
            <a:avLst/>
          </a:prstGeom>
        </p:spPr>
      </p:pic>
      <p:pic>
        <p:nvPicPr>
          <p:cNvPr id="9" name="Picture 8">
            <a:extLst>
              <a:ext uri="{FF2B5EF4-FFF2-40B4-BE49-F238E27FC236}">
                <a16:creationId xmlns:a16="http://schemas.microsoft.com/office/drawing/2014/main" id="{CA20F2E0-4FE6-2C63-4122-06CAAD91D425}"/>
              </a:ext>
            </a:extLst>
          </p:cNvPr>
          <p:cNvPicPr>
            <a:picLocks noChangeAspect="1"/>
          </p:cNvPicPr>
          <p:nvPr/>
        </p:nvPicPr>
        <p:blipFill>
          <a:blip r:embed="rId9"/>
          <a:stretch>
            <a:fillRect/>
          </a:stretch>
        </p:blipFill>
        <p:spPr>
          <a:xfrm>
            <a:off x="2004656" y="67733"/>
            <a:ext cx="1249788" cy="1052022"/>
          </a:xfrm>
          <a:prstGeom prst="rect">
            <a:avLst/>
          </a:prstGeom>
        </p:spPr>
      </p:pic>
    </p:spTree>
    <p:extLst>
      <p:ext uri="{BB962C8B-B14F-4D97-AF65-F5344CB8AC3E}">
        <p14:creationId xmlns:p14="http://schemas.microsoft.com/office/powerpoint/2010/main" val="142420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4231</TotalTime>
  <Words>1439</Words>
  <Application>Microsoft Office PowerPoint</Application>
  <PresentationFormat>Widescreen</PresentationFormat>
  <Paragraphs>147</Paragraphs>
  <Slides>19</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Algerian</vt:lpstr>
      <vt:lpstr>Aptos</vt:lpstr>
      <vt:lpstr>Arial</vt:lpstr>
      <vt:lpstr>AvenirNextLTPro-Regular</vt:lpstr>
      <vt:lpstr>Calibri</vt:lpstr>
      <vt:lpstr>Calibri Light</vt:lpstr>
      <vt:lpstr>Times New Roman</vt:lpstr>
      <vt:lpstr>Ubuntu</vt:lpstr>
      <vt:lpstr>Office Theme</vt:lpstr>
      <vt:lpstr>1_Office Theme</vt:lpstr>
      <vt:lpstr>2_Office Theme</vt:lpstr>
      <vt:lpstr>project Background – key targets and EXPECTED CONTRIBUTIONS BY COUNCILS</vt:lpstr>
      <vt:lpstr> </vt:lpstr>
      <vt:lpstr> </vt:lpstr>
      <vt:lpstr> </vt:lpstr>
      <vt:lpstr> </vt:lpstr>
      <vt:lpstr> </vt:lpstr>
      <vt:lpstr> </vt:lpstr>
      <vt:lpstr>Value Proposition:</vt:lpstr>
      <vt:lpstr>   Purpose and Guidance [Big Picture]</vt:lpstr>
      <vt:lpstr>Objectives</vt:lpstr>
      <vt:lpstr> </vt:lpstr>
      <vt:lpstr>Target Users (Public and Private)</vt:lpstr>
      <vt:lpstr>Technomart </vt:lpstr>
      <vt:lpstr> </vt:lpstr>
      <vt:lpstr>Research Infrastructure Protocol A Model Structure of a Memorandum of Understanding (MoU) </vt:lpstr>
      <vt:lpstr>A Model Structure of a Memorandum of Understanding (MoU) </vt:lpstr>
      <vt:lpstr> </vt:lpstr>
      <vt:lpstr>Appreciation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Ochieng Bolo</dc:creator>
  <cp:lastModifiedBy>Felicia Kuagbedzi</cp:lastModifiedBy>
  <cp:revision>245</cp:revision>
  <cp:lastPrinted>2020-09-01T11:26:58Z</cp:lastPrinted>
  <dcterms:created xsi:type="dcterms:W3CDTF">2020-08-26T14:06:59Z</dcterms:created>
  <dcterms:modified xsi:type="dcterms:W3CDTF">2025-05-08T09:23:32Z</dcterms:modified>
</cp:coreProperties>
</file>